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1704" r:id="rId5"/>
    <p:sldId id="1727" r:id="rId6"/>
    <p:sldId id="1721" r:id="rId7"/>
    <p:sldId id="1713" r:id="rId8"/>
    <p:sldId id="1723" r:id="rId9"/>
    <p:sldId id="1726" r:id="rId10"/>
    <p:sldId id="1714" r:id="rId11"/>
    <p:sldId id="1717" r:id="rId12"/>
    <p:sldId id="1632" r:id="rId13"/>
    <p:sldId id="166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435">
          <p15:clr>
            <a:srgbClr val="A4A3A4"/>
          </p15:clr>
        </p15:guide>
        <p15:guide id="3" orient="horz" pos="516">
          <p15:clr>
            <a:srgbClr val="A4A3A4"/>
          </p15:clr>
        </p15:guide>
        <p15:guide id="4" pos="2813">
          <p15:clr>
            <a:srgbClr val="A4A3A4"/>
          </p15:clr>
        </p15:guide>
        <p15:guide id="5" pos="5550">
          <p15:clr>
            <a:srgbClr val="A4A3A4"/>
          </p15:clr>
        </p15:guide>
        <p15:guide id="6" pos="302">
          <p15:clr>
            <a:srgbClr val="A4A3A4"/>
          </p15:clr>
        </p15:guide>
        <p15:guide id="7" pos="27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B2B2B2"/>
    <a:srgbClr val="CC0000"/>
    <a:srgbClr val="CCFF99"/>
    <a:srgbClr val="009999"/>
    <a:srgbClr val="CCFFCC"/>
    <a:srgbClr val="9999FF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0" autoAdjust="0"/>
    <p:restoredTop sz="95429" autoAdjust="0"/>
  </p:normalViewPr>
  <p:slideViewPr>
    <p:cSldViewPr snapToGrid="0">
      <p:cViewPr varScale="1">
        <p:scale>
          <a:sx n="89" d="100"/>
          <a:sy n="89" d="100"/>
        </p:scale>
        <p:origin x="1190" y="77"/>
      </p:cViewPr>
      <p:guideLst>
        <p:guide orient="horz" pos="4319"/>
        <p:guide orient="horz" pos="435"/>
        <p:guide orient="horz" pos="516"/>
        <p:guide pos="2813"/>
        <p:guide pos="5550"/>
        <p:guide pos="302"/>
        <p:guide pos="2733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rief\Desktop\isone_fcst_data_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01\Ambri%20Data\Shared\Corporate%20Development\Marketing\banner\2016%20update\Ambri%20cell%20fade%20rate%20graph%20for%20booth%20v2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900348125879"/>
          <c:y val="5.0925925925925923E-2"/>
          <c:w val="0.84936946048660711"/>
          <c:h val="0.804793307086614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trendline>
            <c:spPr>
              <a:ln w="15875">
                <a:solidFill>
                  <a:schemeClr val="bg1">
                    <a:lumMod val="50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Sheet1!$A$1:$A$34</c:f>
              <c:numCache>
                <c:formatCode>General</c:formatCode>
                <c:ptCount val="3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Sheet1!$B$1:$B$34</c:f>
              <c:numCache>
                <c:formatCode>0.0000%</c:formatCode>
                <c:ptCount val="34"/>
                <c:pt idx="0">
                  <c:v>0.62843789912704939</c:v>
                </c:pt>
                <c:pt idx="1">
                  <c:v>0.66408613677931216</c:v>
                </c:pt>
                <c:pt idx="2">
                  <c:v>0.64475259168002463</c:v>
                </c:pt>
                <c:pt idx="3">
                  <c:v>0.62464102209757266</c:v>
                </c:pt>
                <c:pt idx="4">
                  <c:v>0.62841354773737712</c:v>
                </c:pt>
                <c:pt idx="5">
                  <c:v>0.67095104368341718</c:v>
                </c:pt>
                <c:pt idx="6">
                  <c:v>0.64144828487964889</c:v>
                </c:pt>
                <c:pt idx="7">
                  <c:v>0.62334227974318646</c:v>
                </c:pt>
                <c:pt idx="8">
                  <c:v>0.61573242861497013</c:v>
                </c:pt>
                <c:pt idx="9">
                  <c:v>0.65050595599381211</c:v>
                </c:pt>
                <c:pt idx="10">
                  <c:v>0.57621265367613417</c:v>
                </c:pt>
                <c:pt idx="11">
                  <c:v>0.57503765659413397</c:v>
                </c:pt>
                <c:pt idx="12">
                  <c:v>0.60478004593032031</c:v>
                </c:pt>
                <c:pt idx="13">
                  <c:v>0.62728111691512334</c:v>
                </c:pt>
                <c:pt idx="14">
                  <c:v>0.57897114634206404</c:v>
                </c:pt>
                <c:pt idx="15">
                  <c:v>0.53602647200619435</c:v>
                </c:pt>
                <c:pt idx="16">
                  <c:v>0.58711034614649082</c:v>
                </c:pt>
                <c:pt idx="17">
                  <c:v>0.57601381807104157</c:v>
                </c:pt>
                <c:pt idx="18">
                  <c:v>0.5768615037566629</c:v>
                </c:pt>
                <c:pt idx="19">
                  <c:v>0.55082372730921136</c:v>
                </c:pt>
                <c:pt idx="20">
                  <c:v>0.53216280012979922</c:v>
                </c:pt>
                <c:pt idx="21">
                  <c:v>0.56495821953095782</c:v>
                </c:pt>
                <c:pt idx="22">
                  <c:v>0.53943036367071984</c:v>
                </c:pt>
                <c:pt idx="23">
                  <c:v>0.5937679630010515</c:v>
                </c:pt>
                <c:pt idx="24">
                  <c:v>0.55779081949761244</c:v>
                </c:pt>
                <c:pt idx="25">
                  <c:v>0.55454733553509628</c:v>
                </c:pt>
                <c:pt idx="26">
                  <c:v>0.55260856893034105</c:v>
                </c:pt>
                <c:pt idx="27">
                  <c:v>0.55049049439845066</c:v>
                </c:pt>
                <c:pt idx="28">
                  <c:v>0.54842100970187468</c:v>
                </c:pt>
                <c:pt idx="29">
                  <c:v>0.54721715072973487</c:v>
                </c:pt>
                <c:pt idx="30">
                  <c:v>0.54646746760059706</c:v>
                </c:pt>
                <c:pt idx="31">
                  <c:v>0.5459018886242446</c:v>
                </c:pt>
                <c:pt idx="32">
                  <c:v>0.54533811216069816</c:v>
                </c:pt>
                <c:pt idx="33">
                  <c:v>0.54485383619607008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29544"/>
        <c:axId val="318823664"/>
      </c:lineChart>
      <c:catAx>
        <c:axId val="31882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823664"/>
        <c:crosses val="autoZero"/>
        <c:auto val="1"/>
        <c:lblAlgn val="ctr"/>
        <c:lblOffset val="100"/>
        <c:noMultiLvlLbl val="0"/>
      </c:catAx>
      <c:valAx>
        <c:axId val="318823664"/>
        <c:scaling>
          <c:orientation val="minMax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18829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3285214348206E-2"/>
          <c:y val="6.3584065643671681E-2"/>
          <c:w val="0.89099443181492743"/>
          <c:h val="0.82043589261239958"/>
        </c:manualLayout>
      </c:layout>
      <c:areaChart>
        <c:grouping val="standar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area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Sheet1!$E$2:$E$13</c:f>
              <c:numCache>
                <c:formatCode>0</c:formatCode>
                <c:ptCount val="12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10</c:v>
                </c:pt>
                <c:pt idx="4" formatCode="General">
                  <c:v>50</c:v>
                </c:pt>
                <c:pt idx="5" formatCode="General">
                  <c:v>100</c:v>
                </c:pt>
                <c:pt idx="6" formatCode="General">
                  <c:v>250</c:v>
                </c:pt>
                <c:pt idx="7" formatCode="General">
                  <c:v>330</c:v>
                </c:pt>
                <c:pt idx="8" formatCode="General">
                  <c:v>500</c:v>
                </c:pt>
                <c:pt idx="9" formatCode="General">
                  <c:v>750</c:v>
                </c:pt>
                <c:pt idx="10" formatCode="General">
                  <c:v>1000</c:v>
                </c:pt>
                <c:pt idx="11" formatCode="General">
                  <c:v>1000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63</c:v>
                </c:pt>
                <c:pt idx="3">
                  <c:v>42</c:v>
                </c:pt>
                <c:pt idx="4">
                  <c:v>15</c:v>
                </c:pt>
                <c:pt idx="5">
                  <c:v>9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827584"/>
        <c:axId val="318826800"/>
      </c:areaChar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Sheet1!$B$4:$B$12</c:f>
              <c:numCache>
                <c:formatCode>0</c:formatCode>
                <c:ptCount val="9"/>
                <c:pt idx="0" formatCode="General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33</c:v>
                </c:pt>
                <c:pt idx="6">
                  <c:v>50</c:v>
                </c:pt>
                <c:pt idx="7">
                  <c:v>75</c:v>
                </c:pt>
                <c:pt idx="8">
                  <c:v>100</c:v>
                </c:pt>
              </c:numCache>
            </c:numRef>
          </c:xVal>
          <c:yVal>
            <c:numRef>
              <c:f>Sheet1!$C$4:$C$12</c:f>
              <c:numCache>
                <c:formatCode>General</c:formatCode>
                <c:ptCount val="9"/>
                <c:pt idx="0">
                  <c:v>63</c:v>
                </c:pt>
                <c:pt idx="1">
                  <c:v>42</c:v>
                </c:pt>
                <c:pt idx="2">
                  <c:v>15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829152"/>
        <c:axId val="318826408"/>
      </c:scatterChart>
      <c:valAx>
        <c:axId val="318829152"/>
        <c:scaling>
          <c:orientation val="minMax"/>
          <c:max val="10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18826408"/>
        <c:crosses val="autoZero"/>
        <c:crossBetween val="midCat"/>
        <c:majorUnit val="25"/>
      </c:valAx>
      <c:valAx>
        <c:axId val="318826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18829152"/>
        <c:crosses val="autoZero"/>
        <c:crossBetween val="midCat"/>
      </c:valAx>
      <c:valAx>
        <c:axId val="318826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8827584"/>
        <c:crosses val="max"/>
        <c:crossBetween val="between"/>
      </c:valAx>
      <c:dateAx>
        <c:axId val="3188275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18826800"/>
        <c:crosses val="max"/>
        <c:auto val="0"/>
        <c:lblOffset val="100"/>
        <c:baseTimeUnit val="days"/>
      </c:date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83162379479058"/>
          <c:y val="1.7527834047583561E-2"/>
          <c:w val="0.81422561028075113"/>
          <c:h val="0.835251205827322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'a4-0570(Pb)'!$D$2:$D$5000</c:f>
              <c:numCache>
                <c:formatCode>General</c:formatCode>
                <c:ptCount val="49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1768</c:v>
                </c:pt>
                <c:pt idx="1262">
                  <c:v>1262</c:v>
                </c:pt>
                <c:pt idx="1263">
                  <c:v>1263</c:v>
                </c:pt>
                <c:pt idx="1264">
                  <c:v>1769</c:v>
                </c:pt>
                <c:pt idx="1265">
                  <c:v>1264</c:v>
                </c:pt>
                <c:pt idx="1266">
                  <c:v>1770</c:v>
                </c:pt>
                <c:pt idx="1267">
                  <c:v>1771</c:v>
                </c:pt>
                <c:pt idx="1268">
                  <c:v>1265</c:v>
                </c:pt>
                <c:pt idx="1269">
                  <c:v>1266</c:v>
                </c:pt>
                <c:pt idx="1270">
                  <c:v>1772</c:v>
                </c:pt>
                <c:pt idx="1271">
                  <c:v>1267</c:v>
                </c:pt>
                <c:pt idx="1272">
                  <c:v>1773</c:v>
                </c:pt>
                <c:pt idx="1273">
                  <c:v>1774</c:v>
                </c:pt>
                <c:pt idx="1274">
                  <c:v>1268</c:v>
                </c:pt>
                <c:pt idx="1275">
                  <c:v>1269</c:v>
                </c:pt>
                <c:pt idx="1276">
                  <c:v>1775</c:v>
                </c:pt>
                <c:pt idx="1277">
                  <c:v>1270</c:v>
                </c:pt>
                <c:pt idx="1278">
                  <c:v>1776</c:v>
                </c:pt>
                <c:pt idx="1279">
                  <c:v>1777</c:v>
                </c:pt>
                <c:pt idx="1280">
                  <c:v>1271</c:v>
                </c:pt>
                <c:pt idx="1281">
                  <c:v>1272</c:v>
                </c:pt>
                <c:pt idx="1282">
                  <c:v>1778</c:v>
                </c:pt>
                <c:pt idx="1283">
                  <c:v>1273</c:v>
                </c:pt>
                <c:pt idx="1284">
                  <c:v>1779</c:v>
                </c:pt>
                <c:pt idx="1285">
                  <c:v>1780</c:v>
                </c:pt>
                <c:pt idx="1286">
                  <c:v>1274</c:v>
                </c:pt>
                <c:pt idx="1287">
                  <c:v>1275</c:v>
                </c:pt>
                <c:pt idx="1288">
                  <c:v>1781</c:v>
                </c:pt>
                <c:pt idx="1289">
                  <c:v>1276</c:v>
                </c:pt>
                <c:pt idx="1290">
                  <c:v>1782</c:v>
                </c:pt>
                <c:pt idx="1291">
                  <c:v>1277</c:v>
                </c:pt>
                <c:pt idx="1292">
                  <c:v>1783</c:v>
                </c:pt>
                <c:pt idx="1293">
                  <c:v>1278</c:v>
                </c:pt>
                <c:pt idx="1294">
                  <c:v>1784</c:v>
                </c:pt>
                <c:pt idx="1295">
                  <c:v>1279</c:v>
                </c:pt>
                <c:pt idx="1296">
                  <c:v>1785</c:v>
                </c:pt>
                <c:pt idx="1297">
                  <c:v>1280</c:v>
                </c:pt>
                <c:pt idx="1298">
                  <c:v>1786</c:v>
                </c:pt>
                <c:pt idx="1299">
                  <c:v>1281</c:v>
                </c:pt>
                <c:pt idx="1300">
                  <c:v>1787</c:v>
                </c:pt>
                <c:pt idx="1301">
                  <c:v>1282</c:v>
                </c:pt>
                <c:pt idx="1302">
                  <c:v>1788</c:v>
                </c:pt>
                <c:pt idx="1303">
                  <c:v>1283</c:v>
                </c:pt>
                <c:pt idx="1304">
                  <c:v>1789</c:v>
                </c:pt>
                <c:pt idx="1305">
                  <c:v>1284</c:v>
                </c:pt>
                <c:pt idx="1306">
                  <c:v>1790</c:v>
                </c:pt>
                <c:pt idx="1307">
                  <c:v>1285</c:v>
                </c:pt>
                <c:pt idx="1308">
                  <c:v>1791</c:v>
                </c:pt>
                <c:pt idx="1309">
                  <c:v>1286</c:v>
                </c:pt>
                <c:pt idx="1310">
                  <c:v>1792</c:v>
                </c:pt>
                <c:pt idx="1311">
                  <c:v>1287</c:v>
                </c:pt>
                <c:pt idx="1312">
                  <c:v>1793</c:v>
                </c:pt>
                <c:pt idx="1313">
                  <c:v>1288</c:v>
                </c:pt>
                <c:pt idx="1314">
                  <c:v>1794</c:v>
                </c:pt>
                <c:pt idx="1315">
                  <c:v>1289</c:v>
                </c:pt>
                <c:pt idx="1316">
                  <c:v>1795</c:v>
                </c:pt>
                <c:pt idx="1317">
                  <c:v>1290</c:v>
                </c:pt>
                <c:pt idx="1318">
                  <c:v>1796</c:v>
                </c:pt>
                <c:pt idx="1319">
                  <c:v>1291</c:v>
                </c:pt>
                <c:pt idx="1320">
                  <c:v>1797</c:v>
                </c:pt>
                <c:pt idx="1321">
                  <c:v>1292</c:v>
                </c:pt>
                <c:pt idx="1322">
                  <c:v>1798</c:v>
                </c:pt>
                <c:pt idx="1323">
                  <c:v>1293</c:v>
                </c:pt>
                <c:pt idx="1324">
                  <c:v>1799</c:v>
                </c:pt>
                <c:pt idx="1325">
                  <c:v>1800</c:v>
                </c:pt>
                <c:pt idx="1326">
                  <c:v>1294</c:v>
                </c:pt>
                <c:pt idx="1327">
                  <c:v>1295</c:v>
                </c:pt>
                <c:pt idx="1328">
                  <c:v>1801</c:v>
                </c:pt>
                <c:pt idx="1329">
                  <c:v>1296</c:v>
                </c:pt>
                <c:pt idx="1330">
                  <c:v>1802</c:v>
                </c:pt>
                <c:pt idx="1331">
                  <c:v>1803</c:v>
                </c:pt>
                <c:pt idx="1332">
                  <c:v>1297</c:v>
                </c:pt>
                <c:pt idx="1333">
                  <c:v>1298</c:v>
                </c:pt>
                <c:pt idx="1334">
                  <c:v>1804</c:v>
                </c:pt>
                <c:pt idx="1335">
                  <c:v>1299</c:v>
                </c:pt>
                <c:pt idx="1336">
                  <c:v>1805</c:v>
                </c:pt>
                <c:pt idx="1337">
                  <c:v>1806</c:v>
                </c:pt>
                <c:pt idx="1338">
                  <c:v>1300</c:v>
                </c:pt>
                <c:pt idx="1339">
                  <c:v>1301</c:v>
                </c:pt>
                <c:pt idx="1340">
                  <c:v>1807</c:v>
                </c:pt>
                <c:pt idx="1341">
                  <c:v>1302</c:v>
                </c:pt>
                <c:pt idx="1342">
                  <c:v>1808</c:v>
                </c:pt>
                <c:pt idx="1343">
                  <c:v>1809</c:v>
                </c:pt>
                <c:pt idx="1344">
                  <c:v>1303</c:v>
                </c:pt>
                <c:pt idx="1345">
                  <c:v>1304</c:v>
                </c:pt>
                <c:pt idx="1346">
                  <c:v>1810</c:v>
                </c:pt>
                <c:pt idx="1347">
                  <c:v>1305</c:v>
                </c:pt>
                <c:pt idx="1348">
                  <c:v>1811</c:v>
                </c:pt>
                <c:pt idx="1349">
                  <c:v>1812</c:v>
                </c:pt>
                <c:pt idx="1350">
                  <c:v>1306</c:v>
                </c:pt>
                <c:pt idx="1351">
                  <c:v>1307</c:v>
                </c:pt>
                <c:pt idx="1352">
                  <c:v>1813</c:v>
                </c:pt>
                <c:pt idx="1353">
                  <c:v>1308</c:v>
                </c:pt>
                <c:pt idx="1354">
                  <c:v>1814</c:v>
                </c:pt>
                <c:pt idx="1355">
                  <c:v>1309</c:v>
                </c:pt>
                <c:pt idx="1356">
                  <c:v>1815</c:v>
                </c:pt>
                <c:pt idx="1357">
                  <c:v>1310</c:v>
                </c:pt>
                <c:pt idx="1358">
                  <c:v>1816</c:v>
                </c:pt>
                <c:pt idx="1359">
                  <c:v>1311</c:v>
                </c:pt>
                <c:pt idx="1360">
                  <c:v>1817</c:v>
                </c:pt>
                <c:pt idx="1361">
                  <c:v>1312</c:v>
                </c:pt>
                <c:pt idx="1362">
                  <c:v>1818</c:v>
                </c:pt>
                <c:pt idx="1363">
                  <c:v>1313</c:v>
                </c:pt>
                <c:pt idx="1364">
                  <c:v>1819</c:v>
                </c:pt>
                <c:pt idx="1365">
                  <c:v>1314</c:v>
                </c:pt>
                <c:pt idx="1366">
                  <c:v>1820</c:v>
                </c:pt>
                <c:pt idx="1367">
                  <c:v>1315</c:v>
                </c:pt>
                <c:pt idx="1368">
                  <c:v>1821</c:v>
                </c:pt>
                <c:pt idx="1369">
                  <c:v>1316</c:v>
                </c:pt>
                <c:pt idx="1370">
                  <c:v>1822</c:v>
                </c:pt>
                <c:pt idx="1371">
                  <c:v>1317</c:v>
                </c:pt>
                <c:pt idx="1372">
                  <c:v>1823</c:v>
                </c:pt>
                <c:pt idx="1373">
                  <c:v>1318</c:v>
                </c:pt>
                <c:pt idx="1374">
                  <c:v>1824</c:v>
                </c:pt>
                <c:pt idx="1375">
                  <c:v>1319</c:v>
                </c:pt>
                <c:pt idx="1376">
                  <c:v>1825</c:v>
                </c:pt>
                <c:pt idx="1377">
                  <c:v>1320</c:v>
                </c:pt>
                <c:pt idx="1378">
                  <c:v>1826</c:v>
                </c:pt>
                <c:pt idx="1379">
                  <c:v>1321</c:v>
                </c:pt>
                <c:pt idx="1380">
                  <c:v>1827</c:v>
                </c:pt>
                <c:pt idx="1381">
                  <c:v>1322</c:v>
                </c:pt>
                <c:pt idx="1382">
                  <c:v>1828</c:v>
                </c:pt>
                <c:pt idx="1383">
                  <c:v>1323</c:v>
                </c:pt>
                <c:pt idx="1384">
                  <c:v>1829</c:v>
                </c:pt>
                <c:pt idx="1385">
                  <c:v>1324</c:v>
                </c:pt>
                <c:pt idx="1386">
                  <c:v>1830</c:v>
                </c:pt>
                <c:pt idx="1387">
                  <c:v>1325</c:v>
                </c:pt>
                <c:pt idx="1388">
                  <c:v>1831</c:v>
                </c:pt>
                <c:pt idx="1389">
                  <c:v>1832</c:v>
                </c:pt>
                <c:pt idx="1390">
                  <c:v>1326</c:v>
                </c:pt>
                <c:pt idx="1391">
                  <c:v>1327</c:v>
                </c:pt>
                <c:pt idx="1392">
                  <c:v>1833</c:v>
                </c:pt>
                <c:pt idx="1393">
                  <c:v>1328</c:v>
                </c:pt>
                <c:pt idx="1394">
                  <c:v>1834</c:v>
                </c:pt>
                <c:pt idx="1395">
                  <c:v>1835</c:v>
                </c:pt>
                <c:pt idx="1396">
                  <c:v>1329</c:v>
                </c:pt>
                <c:pt idx="1397">
                  <c:v>1330</c:v>
                </c:pt>
                <c:pt idx="1398">
                  <c:v>1836</c:v>
                </c:pt>
                <c:pt idx="1399">
                  <c:v>1331</c:v>
                </c:pt>
                <c:pt idx="1400">
                  <c:v>1837</c:v>
                </c:pt>
                <c:pt idx="1401">
                  <c:v>1838</c:v>
                </c:pt>
                <c:pt idx="1402">
                  <c:v>1332</c:v>
                </c:pt>
                <c:pt idx="1403">
                  <c:v>1333</c:v>
                </c:pt>
                <c:pt idx="1404">
                  <c:v>1839</c:v>
                </c:pt>
                <c:pt idx="1405">
                  <c:v>1334</c:v>
                </c:pt>
                <c:pt idx="1406">
                  <c:v>1840</c:v>
                </c:pt>
                <c:pt idx="1407">
                  <c:v>1841</c:v>
                </c:pt>
                <c:pt idx="1408">
                  <c:v>1335</c:v>
                </c:pt>
                <c:pt idx="1409">
                  <c:v>1336</c:v>
                </c:pt>
                <c:pt idx="1410">
                  <c:v>1842</c:v>
                </c:pt>
                <c:pt idx="1411">
                  <c:v>1337</c:v>
                </c:pt>
                <c:pt idx="1412">
                  <c:v>1843</c:v>
                </c:pt>
                <c:pt idx="1413">
                  <c:v>1844</c:v>
                </c:pt>
                <c:pt idx="1414">
                  <c:v>1338</c:v>
                </c:pt>
                <c:pt idx="1415">
                  <c:v>1339</c:v>
                </c:pt>
                <c:pt idx="1416">
                  <c:v>1845</c:v>
                </c:pt>
                <c:pt idx="1417">
                  <c:v>1340</c:v>
                </c:pt>
                <c:pt idx="1418">
                  <c:v>1846</c:v>
                </c:pt>
                <c:pt idx="1419">
                  <c:v>1341</c:v>
                </c:pt>
                <c:pt idx="1420">
                  <c:v>1847</c:v>
                </c:pt>
                <c:pt idx="1421">
                  <c:v>1342</c:v>
                </c:pt>
                <c:pt idx="1422">
                  <c:v>1848</c:v>
                </c:pt>
                <c:pt idx="1423">
                  <c:v>1343</c:v>
                </c:pt>
                <c:pt idx="1424">
                  <c:v>1849</c:v>
                </c:pt>
                <c:pt idx="1425">
                  <c:v>1344</c:v>
                </c:pt>
                <c:pt idx="1426">
                  <c:v>1850</c:v>
                </c:pt>
                <c:pt idx="1427">
                  <c:v>1345</c:v>
                </c:pt>
                <c:pt idx="1428">
                  <c:v>1851</c:v>
                </c:pt>
                <c:pt idx="1429">
                  <c:v>1346</c:v>
                </c:pt>
                <c:pt idx="1430">
                  <c:v>1852</c:v>
                </c:pt>
                <c:pt idx="1431">
                  <c:v>1347</c:v>
                </c:pt>
                <c:pt idx="1432">
                  <c:v>1853</c:v>
                </c:pt>
                <c:pt idx="1433">
                  <c:v>1348</c:v>
                </c:pt>
                <c:pt idx="1434">
                  <c:v>1854</c:v>
                </c:pt>
                <c:pt idx="1435">
                  <c:v>1349</c:v>
                </c:pt>
                <c:pt idx="1436">
                  <c:v>1855</c:v>
                </c:pt>
                <c:pt idx="1437">
                  <c:v>1350</c:v>
                </c:pt>
                <c:pt idx="1438">
                  <c:v>1856</c:v>
                </c:pt>
                <c:pt idx="1439">
                  <c:v>1351</c:v>
                </c:pt>
                <c:pt idx="1440">
                  <c:v>1857</c:v>
                </c:pt>
                <c:pt idx="1441">
                  <c:v>1352</c:v>
                </c:pt>
                <c:pt idx="1442">
                  <c:v>1858</c:v>
                </c:pt>
                <c:pt idx="1443">
                  <c:v>1353</c:v>
                </c:pt>
                <c:pt idx="1444">
                  <c:v>1859</c:v>
                </c:pt>
                <c:pt idx="1445">
                  <c:v>1354</c:v>
                </c:pt>
                <c:pt idx="1446">
                  <c:v>1860</c:v>
                </c:pt>
                <c:pt idx="1447">
                  <c:v>1355</c:v>
                </c:pt>
                <c:pt idx="1448">
                  <c:v>1861</c:v>
                </c:pt>
                <c:pt idx="1449">
                  <c:v>1356</c:v>
                </c:pt>
                <c:pt idx="1450">
                  <c:v>1862</c:v>
                </c:pt>
                <c:pt idx="1451">
                  <c:v>1357</c:v>
                </c:pt>
                <c:pt idx="1452">
                  <c:v>1863</c:v>
                </c:pt>
                <c:pt idx="1453">
                  <c:v>1864</c:v>
                </c:pt>
                <c:pt idx="1454">
                  <c:v>1358</c:v>
                </c:pt>
                <c:pt idx="1455">
                  <c:v>1359</c:v>
                </c:pt>
                <c:pt idx="1456">
                  <c:v>1865</c:v>
                </c:pt>
                <c:pt idx="1457">
                  <c:v>1360</c:v>
                </c:pt>
                <c:pt idx="1458">
                  <c:v>1866</c:v>
                </c:pt>
                <c:pt idx="1459">
                  <c:v>1867</c:v>
                </c:pt>
                <c:pt idx="1460">
                  <c:v>1361</c:v>
                </c:pt>
                <c:pt idx="1461">
                  <c:v>1362</c:v>
                </c:pt>
                <c:pt idx="1462">
                  <c:v>1868</c:v>
                </c:pt>
                <c:pt idx="1463">
                  <c:v>1363</c:v>
                </c:pt>
                <c:pt idx="1464">
                  <c:v>1869</c:v>
                </c:pt>
                <c:pt idx="1465">
                  <c:v>1870</c:v>
                </c:pt>
                <c:pt idx="1466">
                  <c:v>1364</c:v>
                </c:pt>
                <c:pt idx="1467">
                  <c:v>1365</c:v>
                </c:pt>
                <c:pt idx="1468">
                  <c:v>1871</c:v>
                </c:pt>
                <c:pt idx="1469">
                  <c:v>1366</c:v>
                </c:pt>
                <c:pt idx="1470">
                  <c:v>1872</c:v>
                </c:pt>
                <c:pt idx="1471">
                  <c:v>1873</c:v>
                </c:pt>
                <c:pt idx="1472">
                  <c:v>1367</c:v>
                </c:pt>
                <c:pt idx="1473">
                  <c:v>1368</c:v>
                </c:pt>
                <c:pt idx="1474">
                  <c:v>1874</c:v>
                </c:pt>
                <c:pt idx="1475">
                  <c:v>1369</c:v>
                </c:pt>
                <c:pt idx="1476">
                  <c:v>1875</c:v>
                </c:pt>
                <c:pt idx="1477">
                  <c:v>1876</c:v>
                </c:pt>
                <c:pt idx="1478">
                  <c:v>1370</c:v>
                </c:pt>
                <c:pt idx="1479">
                  <c:v>1371</c:v>
                </c:pt>
                <c:pt idx="1480">
                  <c:v>1877</c:v>
                </c:pt>
                <c:pt idx="1481">
                  <c:v>1372</c:v>
                </c:pt>
                <c:pt idx="1482">
                  <c:v>1878</c:v>
                </c:pt>
                <c:pt idx="1483">
                  <c:v>1373</c:v>
                </c:pt>
                <c:pt idx="1484">
                  <c:v>1879</c:v>
                </c:pt>
                <c:pt idx="1485">
                  <c:v>1374</c:v>
                </c:pt>
                <c:pt idx="1486">
                  <c:v>1880</c:v>
                </c:pt>
                <c:pt idx="1487">
                  <c:v>1375</c:v>
                </c:pt>
                <c:pt idx="1488">
                  <c:v>1881</c:v>
                </c:pt>
                <c:pt idx="1489">
                  <c:v>1376</c:v>
                </c:pt>
                <c:pt idx="1490">
                  <c:v>1882</c:v>
                </c:pt>
                <c:pt idx="1491">
                  <c:v>1377</c:v>
                </c:pt>
                <c:pt idx="1492">
                  <c:v>1883</c:v>
                </c:pt>
                <c:pt idx="1493">
                  <c:v>1378</c:v>
                </c:pt>
                <c:pt idx="1494">
                  <c:v>1884</c:v>
                </c:pt>
                <c:pt idx="1495">
                  <c:v>1379</c:v>
                </c:pt>
                <c:pt idx="1496">
                  <c:v>1380</c:v>
                </c:pt>
                <c:pt idx="1497">
                  <c:v>1381</c:v>
                </c:pt>
                <c:pt idx="1498">
                  <c:v>1382</c:v>
                </c:pt>
                <c:pt idx="1499">
                  <c:v>1383</c:v>
                </c:pt>
                <c:pt idx="1500">
                  <c:v>1384</c:v>
                </c:pt>
                <c:pt idx="1501">
                  <c:v>1385</c:v>
                </c:pt>
                <c:pt idx="1502">
                  <c:v>1386</c:v>
                </c:pt>
                <c:pt idx="1503">
                  <c:v>1387</c:v>
                </c:pt>
                <c:pt idx="1504">
                  <c:v>1388</c:v>
                </c:pt>
                <c:pt idx="1505">
                  <c:v>1389</c:v>
                </c:pt>
                <c:pt idx="1506">
                  <c:v>1390</c:v>
                </c:pt>
                <c:pt idx="1507">
                  <c:v>1391</c:v>
                </c:pt>
                <c:pt idx="1508">
                  <c:v>1392</c:v>
                </c:pt>
                <c:pt idx="1509">
                  <c:v>1393</c:v>
                </c:pt>
                <c:pt idx="1510">
                  <c:v>1394</c:v>
                </c:pt>
                <c:pt idx="1511">
                  <c:v>1395</c:v>
                </c:pt>
                <c:pt idx="1512">
                  <c:v>1396</c:v>
                </c:pt>
                <c:pt idx="1513">
                  <c:v>1397</c:v>
                </c:pt>
                <c:pt idx="1514">
                  <c:v>1398</c:v>
                </c:pt>
                <c:pt idx="1515">
                  <c:v>1399</c:v>
                </c:pt>
                <c:pt idx="1516">
                  <c:v>1400</c:v>
                </c:pt>
                <c:pt idx="1517">
                  <c:v>1401</c:v>
                </c:pt>
                <c:pt idx="1518">
                  <c:v>1402</c:v>
                </c:pt>
                <c:pt idx="1519">
                  <c:v>1403</c:v>
                </c:pt>
                <c:pt idx="1520">
                  <c:v>1404</c:v>
                </c:pt>
                <c:pt idx="1521">
                  <c:v>1405</c:v>
                </c:pt>
                <c:pt idx="1522">
                  <c:v>1406</c:v>
                </c:pt>
                <c:pt idx="1523">
                  <c:v>1407</c:v>
                </c:pt>
                <c:pt idx="1524">
                  <c:v>1408</c:v>
                </c:pt>
                <c:pt idx="1525">
                  <c:v>1409</c:v>
                </c:pt>
                <c:pt idx="1526">
                  <c:v>1410</c:v>
                </c:pt>
                <c:pt idx="1527">
                  <c:v>1411</c:v>
                </c:pt>
                <c:pt idx="1528">
                  <c:v>1412</c:v>
                </c:pt>
                <c:pt idx="1529">
                  <c:v>1413</c:v>
                </c:pt>
                <c:pt idx="1530">
                  <c:v>1414</c:v>
                </c:pt>
                <c:pt idx="1531">
                  <c:v>1415</c:v>
                </c:pt>
                <c:pt idx="1532">
                  <c:v>1416</c:v>
                </c:pt>
                <c:pt idx="1533">
                  <c:v>1417</c:v>
                </c:pt>
                <c:pt idx="1534">
                  <c:v>1418</c:v>
                </c:pt>
                <c:pt idx="1535">
                  <c:v>1419</c:v>
                </c:pt>
                <c:pt idx="1536">
                  <c:v>1420</c:v>
                </c:pt>
                <c:pt idx="1537">
                  <c:v>1421</c:v>
                </c:pt>
                <c:pt idx="1538">
                  <c:v>1422</c:v>
                </c:pt>
                <c:pt idx="1539">
                  <c:v>1423</c:v>
                </c:pt>
                <c:pt idx="1540">
                  <c:v>1424</c:v>
                </c:pt>
                <c:pt idx="1541">
                  <c:v>1425</c:v>
                </c:pt>
                <c:pt idx="1542">
                  <c:v>1426</c:v>
                </c:pt>
                <c:pt idx="1543">
                  <c:v>1427</c:v>
                </c:pt>
                <c:pt idx="1544">
                  <c:v>1428</c:v>
                </c:pt>
                <c:pt idx="1545">
                  <c:v>1429</c:v>
                </c:pt>
                <c:pt idx="1546">
                  <c:v>1430</c:v>
                </c:pt>
                <c:pt idx="1547">
                  <c:v>1431</c:v>
                </c:pt>
                <c:pt idx="1548">
                  <c:v>1432</c:v>
                </c:pt>
                <c:pt idx="1549">
                  <c:v>1433</c:v>
                </c:pt>
                <c:pt idx="1550">
                  <c:v>1434</c:v>
                </c:pt>
                <c:pt idx="1551">
                  <c:v>1435</c:v>
                </c:pt>
                <c:pt idx="1552">
                  <c:v>1436</c:v>
                </c:pt>
                <c:pt idx="1553">
                  <c:v>1437</c:v>
                </c:pt>
                <c:pt idx="1554">
                  <c:v>1438</c:v>
                </c:pt>
                <c:pt idx="1555">
                  <c:v>1439</c:v>
                </c:pt>
                <c:pt idx="1556">
                  <c:v>1440</c:v>
                </c:pt>
                <c:pt idx="1557">
                  <c:v>1441</c:v>
                </c:pt>
                <c:pt idx="1558">
                  <c:v>1442</c:v>
                </c:pt>
                <c:pt idx="1559">
                  <c:v>1443</c:v>
                </c:pt>
                <c:pt idx="1560">
                  <c:v>1444</c:v>
                </c:pt>
                <c:pt idx="1561">
                  <c:v>1445</c:v>
                </c:pt>
                <c:pt idx="1562">
                  <c:v>1446</c:v>
                </c:pt>
                <c:pt idx="1563">
                  <c:v>1447</c:v>
                </c:pt>
                <c:pt idx="1564">
                  <c:v>1448</c:v>
                </c:pt>
                <c:pt idx="1565">
                  <c:v>1449</c:v>
                </c:pt>
                <c:pt idx="1566">
                  <c:v>1450</c:v>
                </c:pt>
                <c:pt idx="1567">
                  <c:v>1451</c:v>
                </c:pt>
                <c:pt idx="1568">
                  <c:v>1452</c:v>
                </c:pt>
                <c:pt idx="1569">
                  <c:v>1453</c:v>
                </c:pt>
                <c:pt idx="1570">
                  <c:v>1454</c:v>
                </c:pt>
                <c:pt idx="1571">
                  <c:v>1455</c:v>
                </c:pt>
                <c:pt idx="1572">
                  <c:v>1456</c:v>
                </c:pt>
                <c:pt idx="1573">
                  <c:v>1457</c:v>
                </c:pt>
                <c:pt idx="1574">
                  <c:v>1458</c:v>
                </c:pt>
                <c:pt idx="1575">
                  <c:v>1459</c:v>
                </c:pt>
                <c:pt idx="1576">
                  <c:v>1460</c:v>
                </c:pt>
                <c:pt idx="1577">
                  <c:v>1461</c:v>
                </c:pt>
                <c:pt idx="1578">
                  <c:v>1462</c:v>
                </c:pt>
                <c:pt idx="1579">
                  <c:v>1463</c:v>
                </c:pt>
                <c:pt idx="1580">
                  <c:v>1464</c:v>
                </c:pt>
                <c:pt idx="1581">
                  <c:v>1465</c:v>
                </c:pt>
                <c:pt idx="1582">
                  <c:v>1466</c:v>
                </c:pt>
                <c:pt idx="1583">
                  <c:v>1467</c:v>
                </c:pt>
                <c:pt idx="1584">
                  <c:v>1468</c:v>
                </c:pt>
                <c:pt idx="1585">
                  <c:v>1469</c:v>
                </c:pt>
                <c:pt idx="1586">
                  <c:v>1470</c:v>
                </c:pt>
                <c:pt idx="1587">
                  <c:v>1471</c:v>
                </c:pt>
                <c:pt idx="1588">
                  <c:v>1472</c:v>
                </c:pt>
                <c:pt idx="1589">
                  <c:v>1473</c:v>
                </c:pt>
                <c:pt idx="1590">
                  <c:v>1474</c:v>
                </c:pt>
                <c:pt idx="1591">
                  <c:v>1475</c:v>
                </c:pt>
                <c:pt idx="1592">
                  <c:v>1476</c:v>
                </c:pt>
                <c:pt idx="1593">
                  <c:v>1477</c:v>
                </c:pt>
                <c:pt idx="1594">
                  <c:v>1478</c:v>
                </c:pt>
                <c:pt idx="1595">
                  <c:v>1479</c:v>
                </c:pt>
                <c:pt idx="1596">
                  <c:v>1480</c:v>
                </c:pt>
                <c:pt idx="1597">
                  <c:v>1481</c:v>
                </c:pt>
                <c:pt idx="1598">
                  <c:v>1482</c:v>
                </c:pt>
                <c:pt idx="1599">
                  <c:v>1483</c:v>
                </c:pt>
                <c:pt idx="1600">
                  <c:v>1484</c:v>
                </c:pt>
                <c:pt idx="1601">
                  <c:v>1485</c:v>
                </c:pt>
                <c:pt idx="1602">
                  <c:v>1486</c:v>
                </c:pt>
                <c:pt idx="1603">
                  <c:v>1487</c:v>
                </c:pt>
                <c:pt idx="1604">
                  <c:v>1488</c:v>
                </c:pt>
                <c:pt idx="1605">
                  <c:v>1489</c:v>
                </c:pt>
                <c:pt idx="1606">
                  <c:v>1490</c:v>
                </c:pt>
                <c:pt idx="1607">
                  <c:v>1491</c:v>
                </c:pt>
                <c:pt idx="1608">
                  <c:v>1492</c:v>
                </c:pt>
                <c:pt idx="1609">
                  <c:v>1493</c:v>
                </c:pt>
                <c:pt idx="1610">
                  <c:v>1494</c:v>
                </c:pt>
                <c:pt idx="1611">
                  <c:v>1495</c:v>
                </c:pt>
                <c:pt idx="1612">
                  <c:v>1496</c:v>
                </c:pt>
                <c:pt idx="1613">
                  <c:v>1497</c:v>
                </c:pt>
                <c:pt idx="1614">
                  <c:v>1498</c:v>
                </c:pt>
                <c:pt idx="1615">
                  <c:v>1499</c:v>
                </c:pt>
                <c:pt idx="1616">
                  <c:v>1500</c:v>
                </c:pt>
                <c:pt idx="1617">
                  <c:v>1501</c:v>
                </c:pt>
                <c:pt idx="1618">
                  <c:v>1502</c:v>
                </c:pt>
                <c:pt idx="1619">
                  <c:v>1503</c:v>
                </c:pt>
                <c:pt idx="1620">
                  <c:v>1504</c:v>
                </c:pt>
                <c:pt idx="1621">
                  <c:v>1505</c:v>
                </c:pt>
                <c:pt idx="1622">
                  <c:v>1506</c:v>
                </c:pt>
                <c:pt idx="1623">
                  <c:v>1507</c:v>
                </c:pt>
                <c:pt idx="1624">
                  <c:v>1508</c:v>
                </c:pt>
                <c:pt idx="1625">
                  <c:v>1509</c:v>
                </c:pt>
                <c:pt idx="1626">
                  <c:v>1510</c:v>
                </c:pt>
                <c:pt idx="1627">
                  <c:v>1511</c:v>
                </c:pt>
                <c:pt idx="1628">
                  <c:v>1512</c:v>
                </c:pt>
                <c:pt idx="1629">
                  <c:v>1513</c:v>
                </c:pt>
                <c:pt idx="1630">
                  <c:v>1514</c:v>
                </c:pt>
                <c:pt idx="1631">
                  <c:v>1515</c:v>
                </c:pt>
                <c:pt idx="1632">
                  <c:v>1516</c:v>
                </c:pt>
                <c:pt idx="1633">
                  <c:v>1517</c:v>
                </c:pt>
                <c:pt idx="1634">
                  <c:v>1518</c:v>
                </c:pt>
                <c:pt idx="1635">
                  <c:v>1519</c:v>
                </c:pt>
                <c:pt idx="1636">
                  <c:v>1520</c:v>
                </c:pt>
                <c:pt idx="1637">
                  <c:v>1521</c:v>
                </c:pt>
                <c:pt idx="1638">
                  <c:v>1522</c:v>
                </c:pt>
                <c:pt idx="1639">
                  <c:v>1523</c:v>
                </c:pt>
                <c:pt idx="1640">
                  <c:v>1524</c:v>
                </c:pt>
                <c:pt idx="1641">
                  <c:v>1525</c:v>
                </c:pt>
                <c:pt idx="1642">
                  <c:v>1526</c:v>
                </c:pt>
                <c:pt idx="1643">
                  <c:v>1527</c:v>
                </c:pt>
                <c:pt idx="1644">
                  <c:v>1528</c:v>
                </c:pt>
                <c:pt idx="1645">
                  <c:v>1529</c:v>
                </c:pt>
                <c:pt idx="1646">
                  <c:v>1530</c:v>
                </c:pt>
                <c:pt idx="1647">
                  <c:v>1531</c:v>
                </c:pt>
                <c:pt idx="1648">
                  <c:v>1532</c:v>
                </c:pt>
                <c:pt idx="1649">
                  <c:v>1533</c:v>
                </c:pt>
                <c:pt idx="1650">
                  <c:v>1534</c:v>
                </c:pt>
                <c:pt idx="1651">
                  <c:v>1535</c:v>
                </c:pt>
                <c:pt idx="1652">
                  <c:v>1536</c:v>
                </c:pt>
                <c:pt idx="1653">
                  <c:v>1537</c:v>
                </c:pt>
                <c:pt idx="1654">
                  <c:v>1538</c:v>
                </c:pt>
                <c:pt idx="1655">
                  <c:v>1539</c:v>
                </c:pt>
                <c:pt idx="1656">
                  <c:v>1540</c:v>
                </c:pt>
                <c:pt idx="1657">
                  <c:v>1541</c:v>
                </c:pt>
                <c:pt idx="1658">
                  <c:v>1542</c:v>
                </c:pt>
                <c:pt idx="1659">
                  <c:v>1543</c:v>
                </c:pt>
                <c:pt idx="1660">
                  <c:v>1544</c:v>
                </c:pt>
                <c:pt idx="1661">
                  <c:v>1545</c:v>
                </c:pt>
                <c:pt idx="1662">
                  <c:v>1546</c:v>
                </c:pt>
                <c:pt idx="1663">
                  <c:v>1547</c:v>
                </c:pt>
                <c:pt idx="1664">
                  <c:v>1548</c:v>
                </c:pt>
                <c:pt idx="1665">
                  <c:v>1549</c:v>
                </c:pt>
                <c:pt idx="1666">
                  <c:v>1550</c:v>
                </c:pt>
                <c:pt idx="1667">
                  <c:v>1551</c:v>
                </c:pt>
                <c:pt idx="1668">
                  <c:v>1552</c:v>
                </c:pt>
                <c:pt idx="1669">
                  <c:v>1553</c:v>
                </c:pt>
                <c:pt idx="1670">
                  <c:v>1554</c:v>
                </c:pt>
                <c:pt idx="1671">
                  <c:v>1555</c:v>
                </c:pt>
                <c:pt idx="1672">
                  <c:v>1556</c:v>
                </c:pt>
                <c:pt idx="1673">
                  <c:v>1557</c:v>
                </c:pt>
                <c:pt idx="1674">
                  <c:v>1558</c:v>
                </c:pt>
                <c:pt idx="1675">
                  <c:v>1559</c:v>
                </c:pt>
                <c:pt idx="1676">
                  <c:v>1560</c:v>
                </c:pt>
                <c:pt idx="1677">
                  <c:v>1561</c:v>
                </c:pt>
                <c:pt idx="1678">
                  <c:v>1562</c:v>
                </c:pt>
                <c:pt idx="1679">
                  <c:v>1563</c:v>
                </c:pt>
                <c:pt idx="1680">
                  <c:v>1564</c:v>
                </c:pt>
                <c:pt idx="1681">
                  <c:v>1565</c:v>
                </c:pt>
                <c:pt idx="1682">
                  <c:v>1566</c:v>
                </c:pt>
                <c:pt idx="1683">
                  <c:v>1567</c:v>
                </c:pt>
                <c:pt idx="1684">
                  <c:v>1568</c:v>
                </c:pt>
                <c:pt idx="1685">
                  <c:v>1569</c:v>
                </c:pt>
                <c:pt idx="1686">
                  <c:v>1570</c:v>
                </c:pt>
                <c:pt idx="1687">
                  <c:v>1571</c:v>
                </c:pt>
                <c:pt idx="1688">
                  <c:v>1572</c:v>
                </c:pt>
                <c:pt idx="1689">
                  <c:v>1573</c:v>
                </c:pt>
                <c:pt idx="1690">
                  <c:v>1574</c:v>
                </c:pt>
                <c:pt idx="1691">
                  <c:v>1575</c:v>
                </c:pt>
                <c:pt idx="1692">
                  <c:v>1576</c:v>
                </c:pt>
                <c:pt idx="1693">
                  <c:v>1577</c:v>
                </c:pt>
                <c:pt idx="1694">
                  <c:v>1578</c:v>
                </c:pt>
                <c:pt idx="1695">
                  <c:v>1579</c:v>
                </c:pt>
                <c:pt idx="1696">
                  <c:v>1580</c:v>
                </c:pt>
                <c:pt idx="1697">
                  <c:v>1581</c:v>
                </c:pt>
                <c:pt idx="1698">
                  <c:v>1582</c:v>
                </c:pt>
                <c:pt idx="1699">
                  <c:v>1583</c:v>
                </c:pt>
                <c:pt idx="1700">
                  <c:v>1584</c:v>
                </c:pt>
                <c:pt idx="1701">
                  <c:v>1585</c:v>
                </c:pt>
                <c:pt idx="1702">
                  <c:v>1586</c:v>
                </c:pt>
                <c:pt idx="1703">
                  <c:v>1587</c:v>
                </c:pt>
                <c:pt idx="1704">
                  <c:v>1588</c:v>
                </c:pt>
                <c:pt idx="1705">
                  <c:v>1589</c:v>
                </c:pt>
                <c:pt idx="1706">
                  <c:v>1590</c:v>
                </c:pt>
                <c:pt idx="1707">
                  <c:v>1591</c:v>
                </c:pt>
                <c:pt idx="1708">
                  <c:v>1592</c:v>
                </c:pt>
                <c:pt idx="1709">
                  <c:v>1593</c:v>
                </c:pt>
                <c:pt idx="1710">
                  <c:v>1594</c:v>
                </c:pt>
                <c:pt idx="1711">
                  <c:v>1595</c:v>
                </c:pt>
                <c:pt idx="1712">
                  <c:v>1596</c:v>
                </c:pt>
                <c:pt idx="1713">
                  <c:v>1597</c:v>
                </c:pt>
                <c:pt idx="1714">
                  <c:v>1598</c:v>
                </c:pt>
                <c:pt idx="1715">
                  <c:v>1599</c:v>
                </c:pt>
                <c:pt idx="1716">
                  <c:v>1600</c:v>
                </c:pt>
                <c:pt idx="1717">
                  <c:v>1601</c:v>
                </c:pt>
                <c:pt idx="1718">
                  <c:v>1602</c:v>
                </c:pt>
                <c:pt idx="1719">
                  <c:v>1603</c:v>
                </c:pt>
                <c:pt idx="1720">
                  <c:v>1604</c:v>
                </c:pt>
                <c:pt idx="1721">
                  <c:v>1605</c:v>
                </c:pt>
                <c:pt idx="1722">
                  <c:v>1606</c:v>
                </c:pt>
                <c:pt idx="1723">
                  <c:v>1607</c:v>
                </c:pt>
                <c:pt idx="1724">
                  <c:v>1608</c:v>
                </c:pt>
                <c:pt idx="1725">
                  <c:v>1609</c:v>
                </c:pt>
                <c:pt idx="1726">
                  <c:v>1610</c:v>
                </c:pt>
                <c:pt idx="1727">
                  <c:v>1611</c:v>
                </c:pt>
                <c:pt idx="1728">
                  <c:v>1612</c:v>
                </c:pt>
                <c:pt idx="1729">
                  <c:v>1613</c:v>
                </c:pt>
                <c:pt idx="1730">
                  <c:v>1614</c:v>
                </c:pt>
                <c:pt idx="1731">
                  <c:v>1615</c:v>
                </c:pt>
                <c:pt idx="1732">
                  <c:v>1616</c:v>
                </c:pt>
                <c:pt idx="1733">
                  <c:v>1617</c:v>
                </c:pt>
                <c:pt idx="1734">
                  <c:v>1618</c:v>
                </c:pt>
                <c:pt idx="1735">
                  <c:v>1619</c:v>
                </c:pt>
                <c:pt idx="1736">
                  <c:v>1620</c:v>
                </c:pt>
                <c:pt idx="1737">
                  <c:v>1621</c:v>
                </c:pt>
                <c:pt idx="1738">
                  <c:v>1622</c:v>
                </c:pt>
                <c:pt idx="1739">
                  <c:v>1623</c:v>
                </c:pt>
                <c:pt idx="1740">
                  <c:v>1624</c:v>
                </c:pt>
                <c:pt idx="1741">
                  <c:v>1625</c:v>
                </c:pt>
                <c:pt idx="1742">
                  <c:v>1626</c:v>
                </c:pt>
                <c:pt idx="1743">
                  <c:v>1627</c:v>
                </c:pt>
                <c:pt idx="1744">
                  <c:v>1628</c:v>
                </c:pt>
                <c:pt idx="1745">
                  <c:v>1629</c:v>
                </c:pt>
                <c:pt idx="1746">
                  <c:v>1630</c:v>
                </c:pt>
                <c:pt idx="1747">
                  <c:v>1631</c:v>
                </c:pt>
                <c:pt idx="1748">
                  <c:v>1632</c:v>
                </c:pt>
                <c:pt idx="1749">
                  <c:v>1633</c:v>
                </c:pt>
                <c:pt idx="1750">
                  <c:v>1634</c:v>
                </c:pt>
                <c:pt idx="1751">
                  <c:v>1635</c:v>
                </c:pt>
                <c:pt idx="1752">
                  <c:v>1636</c:v>
                </c:pt>
                <c:pt idx="1753">
                  <c:v>1637</c:v>
                </c:pt>
                <c:pt idx="1754">
                  <c:v>1638</c:v>
                </c:pt>
                <c:pt idx="1755">
                  <c:v>1639</c:v>
                </c:pt>
                <c:pt idx="1756">
                  <c:v>1640</c:v>
                </c:pt>
                <c:pt idx="1757">
                  <c:v>1641</c:v>
                </c:pt>
                <c:pt idx="1758">
                  <c:v>1642</c:v>
                </c:pt>
                <c:pt idx="1759">
                  <c:v>1643</c:v>
                </c:pt>
                <c:pt idx="1760">
                  <c:v>1644</c:v>
                </c:pt>
                <c:pt idx="1761">
                  <c:v>1645</c:v>
                </c:pt>
                <c:pt idx="1762">
                  <c:v>1646</c:v>
                </c:pt>
                <c:pt idx="1763">
                  <c:v>1647</c:v>
                </c:pt>
                <c:pt idx="1764">
                  <c:v>1648</c:v>
                </c:pt>
                <c:pt idx="1765">
                  <c:v>1649</c:v>
                </c:pt>
                <c:pt idx="1766">
                  <c:v>1650</c:v>
                </c:pt>
                <c:pt idx="1767">
                  <c:v>1651</c:v>
                </c:pt>
                <c:pt idx="1768">
                  <c:v>1652</c:v>
                </c:pt>
                <c:pt idx="1769">
                  <c:v>1653</c:v>
                </c:pt>
                <c:pt idx="1770">
                  <c:v>1654</c:v>
                </c:pt>
                <c:pt idx="1771">
                  <c:v>1655</c:v>
                </c:pt>
                <c:pt idx="1772">
                  <c:v>1656</c:v>
                </c:pt>
                <c:pt idx="1773">
                  <c:v>1657</c:v>
                </c:pt>
                <c:pt idx="1774">
                  <c:v>1658</c:v>
                </c:pt>
                <c:pt idx="1775">
                  <c:v>1659</c:v>
                </c:pt>
                <c:pt idx="1776">
                  <c:v>1660</c:v>
                </c:pt>
                <c:pt idx="1777">
                  <c:v>1661</c:v>
                </c:pt>
                <c:pt idx="1778">
                  <c:v>1662</c:v>
                </c:pt>
                <c:pt idx="1779">
                  <c:v>1663</c:v>
                </c:pt>
                <c:pt idx="1780">
                  <c:v>1664</c:v>
                </c:pt>
                <c:pt idx="1781">
                  <c:v>1665</c:v>
                </c:pt>
                <c:pt idx="1782">
                  <c:v>1666</c:v>
                </c:pt>
                <c:pt idx="1783">
                  <c:v>1667</c:v>
                </c:pt>
                <c:pt idx="1784">
                  <c:v>1668</c:v>
                </c:pt>
                <c:pt idx="1785">
                  <c:v>1669</c:v>
                </c:pt>
                <c:pt idx="1786">
                  <c:v>1670</c:v>
                </c:pt>
                <c:pt idx="1787">
                  <c:v>1671</c:v>
                </c:pt>
                <c:pt idx="1788">
                  <c:v>1672</c:v>
                </c:pt>
                <c:pt idx="1789">
                  <c:v>1673</c:v>
                </c:pt>
                <c:pt idx="1790">
                  <c:v>1674</c:v>
                </c:pt>
                <c:pt idx="1791">
                  <c:v>1675</c:v>
                </c:pt>
                <c:pt idx="1792">
                  <c:v>1676</c:v>
                </c:pt>
                <c:pt idx="1793">
                  <c:v>1677</c:v>
                </c:pt>
                <c:pt idx="1794">
                  <c:v>1678</c:v>
                </c:pt>
                <c:pt idx="1795">
                  <c:v>1679</c:v>
                </c:pt>
                <c:pt idx="1796">
                  <c:v>1680</c:v>
                </c:pt>
                <c:pt idx="1797">
                  <c:v>1681</c:v>
                </c:pt>
                <c:pt idx="1798">
                  <c:v>1682</c:v>
                </c:pt>
                <c:pt idx="1799">
                  <c:v>1683</c:v>
                </c:pt>
                <c:pt idx="1800">
                  <c:v>1684</c:v>
                </c:pt>
                <c:pt idx="1801">
                  <c:v>1685</c:v>
                </c:pt>
                <c:pt idx="1802">
                  <c:v>1686</c:v>
                </c:pt>
                <c:pt idx="1803">
                  <c:v>1687</c:v>
                </c:pt>
                <c:pt idx="1804">
                  <c:v>1688</c:v>
                </c:pt>
                <c:pt idx="1805">
                  <c:v>1689</c:v>
                </c:pt>
                <c:pt idx="1806">
                  <c:v>1690</c:v>
                </c:pt>
                <c:pt idx="1807">
                  <c:v>1691</c:v>
                </c:pt>
                <c:pt idx="1808">
                  <c:v>1692</c:v>
                </c:pt>
                <c:pt idx="1809">
                  <c:v>1693</c:v>
                </c:pt>
                <c:pt idx="1810">
                  <c:v>1694</c:v>
                </c:pt>
                <c:pt idx="1811">
                  <c:v>1695</c:v>
                </c:pt>
                <c:pt idx="1812">
                  <c:v>1696</c:v>
                </c:pt>
                <c:pt idx="1813">
                  <c:v>1697</c:v>
                </c:pt>
                <c:pt idx="1814">
                  <c:v>1698</c:v>
                </c:pt>
                <c:pt idx="1815">
                  <c:v>1699</c:v>
                </c:pt>
                <c:pt idx="1816">
                  <c:v>1700</c:v>
                </c:pt>
                <c:pt idx="1817">
                  <c:v>1701</c:v>
                </c:pt>
                <c:pt idx="1818">
                  <c:v>1702</c:v>
                </c:pt>
                <c:pt idx="1819">
                  <c:v>1703</c:v>
                </c:pt>
                <c:pt idx="1820">
                  <c:v>1704</c:v>
                </c:pt>
                <c:pt idx="1821">
                  <c:v>1705</c:v>
                </c:pt>
                <c:pt idx="1822">
                  <c:v>1706</c:v>
                </c:pt>
                <c:pt idx="1823">
                  <c:v>1707</c:v>
                </c:pt>
                <c:pt idx="1824">
                  <c:v>1708</c:v>
                </c:pt>
                <c:pt idx="1825">
                  <c:v>1709</c:v>
                </c:pt>
                <c:pt idx="1826">
                  <c:v>1710</c:v>
                </c:pt>
                <c:pt idx="1827">
                  <c:v>1711</c:v>
                </c:pt>
                <c:pt idx="1828">
                  <c:v>1712</c:v>
                </c:pt>
                <c:pt idx="1829">
                  <c:v>1713</c:v>
                </c:pt>
                <c:pt idx="1830">
                  <c:v>1714</c:v>
                </c:pt>
                <c:pt idx="1831">
                  <c:v>1715</c:v>
                </c:pt>
                <c:pt idx="1832">
                  <c:v>1716</c:v>
                </c:pt>
                <c:pt idx="1833">
                  <c:v>1717</c:v>
                </c:pt>
                <c:pt idx="1834">
                  <c:v>1718</c:v>
                </c:pt>
                <c:pt idx="1835">
                  <c:v>1719</c:v>
                </c:pt>
                <c:pt idx="1836">
                  <c:v>1720</c:v>
                </c:pt>
                <c:pt idx="1837">
                  <c:v>1721</c:v>
                </c:pt>
                <c:pt idx="1838">
                  <c:v>1722</c:v>
                </c:pt>
                <c:pt idx="1839">
                  <c:v>1723</c:v>
                </c:pt>
                <c:pt idx="1840">
                  <c:v>1724</c:v>
                </c:pt>
                <c:pt idx="1841">
                  <c:v>1725</c:v>
                </c:pt>
                <c:pt idx="1842">
                  <c:v>1726</c:v>
                </c:pt>
                <c:pt idx="1843">
                  <c:v>1727</c:v>
                </c:pt>
                <c:pt idx="1844">
                  <c:v>1728</c:v>
                </c:pt>
                <c:pt idx="1845">
                  <c:v>1729</c:v>
                </c:pt>
                <c:pt idx="1846">
                  <c:v>1730</c:v>
                </c:pt>
                <c:pt idx="1847">
                  <c:v>1731</c:v>
                </c:pt>
                <c:pt idx="1848">
                  <c:v>1732</c:v>
                </c:pt>
                <c:pt idx="1849">
                  <c:v>1733</c:v>
                </c:pt>
                <c:pt idx="1850">
                  <c:v>1734</c:v>
                </c:pt>
                <c:pt idx="1851">
                  <c:v>1735</c:v>
                </c:pt>
                <c:pt idx="1852">
                  <c:v>1736</c:v>
                </c:pt>
                <c:pt idx="1853">
                  <c:v>1737</c:v>
                </c:pt>
                <c:pt idx="1854">
                  <c:v>1738</c:v>
                </c:pt>
                <c:pt idx="1855">
                  <c:v>1739</c:v>
                </c:pt>
                <c:pt idx="1856">
                  <c:v>1740</c:v>
                </c:pt>
                <c:pt idx="1857">
                  <c:v>1741</c:v>
                </c:pt>
                <c:pt idx="1858">
                  <c:v>1742</c:v>
                </c:pt>
                <c:pt idx="1859">
                  <c:v>1743</c:v>
                </c:pt>
                <c:pt idx="1860">
                  <c:v>1744</c:v>
                </c:pt>
                <c:pt idx="1861">
                  <c:v>1745</c:v>
                </c:pt>
                <c:pt idx="1862">
                  <c:v>1746</c:v>
                </c:pt>
                <c:pt idx="1863">
                  <c:v>1747</c:v>
                </c:pt>
                <c:pt idx="1864">
                  <c:v>1748</c:v>
                </c:pt>
                <c:pt idx="1865">
                  <c:v>1749</c:v>
                </c:pt>
                <c:pt idx="1866">
                  <c:v>1750</c:v>
                </c:pt>
                <c:pt idx="1867">
                  <c:v>1751</c:v>
                </c:pt>
                <c:pt idx="1868">
                  <c:v>1752</c:v>
                </c:pt>
                <c:pt idx="1869">
                  <c:v>1753</c:v>
                </c:pt>
                <c:pt idx="1870">
                  <c:v>1754</c:v>
                </c:pt>
                <c:pt idx="1871">
                  <c:v>1755</c:v>
                </c:pt>
                <c:pt idx="1872">
                  <c:v>1756</c:v>
                </c:pt>
                <c:pt idx="1873">
                  <c:v>1757</c:v>
                </c:pt>
                <c:pt idx="1874">
                  <c:v>1758</c:v>
                </c:pt>
                <c:pt idx="1875">
                  <c:v>1759</c:v>
                </c:pt>
                <c:pt idx="1876">
                  <c:v>1760</c:v>
                </c:pt>
                <c:pt idx="1877">
                  <c:v>1761</c:v>
                </c:pt>
                <c:pt idx="1878">
                  <c:v>1762</c:v>
                </c:pt>
                <c:pt idx="1879">
                  <c:v>1763</c:v>
                </c:pt>
                <c:pt idx="1880">
                  <c:v>1764</c:v>
                </c:pt>
                <c:pt idx="1881">
                  <c:v>1765</c:v>
                </c:pt>
                <c:pt idx="1882">
                  <c:v>1766</c:v>
                </c:pt>
                <c:pt idx="1883">
                  <c:v>1767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</c:numCache>
            </c:numRef>
          </c:xVal>
          <c:yVal>
            <c:numRef>
              <c:f>'a4-0570(Pb)'!$E$2:$E$5000</c:f>
              <c:numCache>
                <c:formatCode>General</c:formatCode>
                <c:ptCount val="4999"/>
                <c:pt idx="0">
                  <c:v>54.990248950900003</c:v>
                </c:pt>
                <c:pt idx="1">
                  <c:v>54.7338701985</c:v>
                </c:pt>
                <c:pt idx="2">
                  <c:v>54.931413623200001</c:v>
                </c:pt>
                <c:pt idx="3">
                  <c:v>55.0468537406</c:v>
                </c:pt>
                <c:pt idx="4">
                  <c:v>55.1795680205</c:v>
                </c:pt>
                <c:pt idx="5">
                  <c:v>55.299283450200001</c:v>
                </c:pt>
                <c:pt idx="6">
                  <c:v>55.4148676103</c:v>
                </c:pt>
                <c:pt idx="7">
                  <c:v>55.545069053900001</c:v>
                </c:pt>
                <c:pt idx="8">
                  <c:v>55.664467687299997</c:v>
                </c:pt>
                <c:pt idx="9">
                  <c:v>55.777644723800002</c:v>
                </c:pt>
                <c:pt idx="10">
                  <c:v>55.903847187099998</c:v>
                </c:pt>
                <c:pt idx="11">
                  <c:v>56.017069491599997</c:v>
                </c:pt>
                <c:pt idx="12">
                  <c:v>56.131550324800003</c:v>
                </c:pt>
                <c:pt idx="13">
                  <c:v>56.227121943699998</c:v>
                </c:pt>
                <c:pt idx="14">
                  <c:v>56.341564879899998</c:v>
                </c:pt>
                <c:pt idx="15">
                  <c:v>56.425077696700001</c:v>
                </c:pt>
                <c:pt idx="16">
                  <c:v>56.514499795799999</c:v>
                </c:pt>
                <c:pt idx="17">
                  <c:v>56.583739303800002</c:v>
                </c:pt>
                <c:pt idx="18">
                  <c:v>56.665916837399998</c:v>
                </c:pt>
                <c:pt idx="19">
                  <c:v>56.760629542799997</c:v>
                </c:pt>
                <c:pt idx="20">
                  <c:v>56.810693294300002</c:v>
                </c:pt>
                <c:pt idx="21">
                  <c:v>56.878958411900001</c:v>
                </c:pt>
                <c:pt idx="22">
                  <c:v>56.944937226999997</c:v>
                </c:pt>
                <c:pt idx="23">
                  <c:v>57.011185844700002</c:v>
                </c:pt>
                <c:pt idx="24">
                  <c:v>57.066849817799998</c:v>
                </c:pt>
                <c:pt idx="25">
                  <c:v>57.127220538499998</c:v>
                </c:pt>
                <c:pt idx="26">
                  <c:v>57.188428942100003</c:v>
                </c:pt>
                <c:pt idx="27">
                  <c:v>57.251435962199999</c:v>
                </c:pt>
                <c:pt idx="28">
                  <c:v>57.302687659100002</c:v>
                </c:pt>
                <c:pt idx="29">
                  <c:v>57.367457910399999</c:v>
                </c:pt>
                <c:pt idx="30">
                  <c:v>57.415275280899998</c:v>
                </c:pt>
                <c:pt idx="31">
                  <c:v>57.473398020600001</c:v>
                </c:pt>
                <c:pt idx="32">
                  <c:v>57.533510444900003</c:v>
                </c:pt>
                <c:pt idx="33">
                  <c:v>57.582885093999998</c:v>
                </c:pt>
                <c:pt idx="34">
                  <c:v>57.644105490999998</c:v>
                </c:pt>
                <c:pt idx="35">
                  <c:v>57.6939662809</c:v>
                </c:pt>
                <c:pt idx="36">
                  <c:v>57.735661437499999</c:v>
                </c:pt>
                <c:pt idx="37">
                  <c:v>57.785301220500003</c:v>
                </c:pt>
                <c:pt idx="38">
                  <c:v>57.485861960900003</c:v>
                </c:pt>
                <c:pt idx="39">
                  <c:v>57.554152850100003</c:v>
                </c:pt>
                <c:pt idx="40">
                  <c:v>57.5689011953</c:v>
                </c:pt>
                <c:pt idx="41">
                  <c:v>57.610728355500001</c:v>
                </c:pt>
                <c:pt idx="42">
                  <c:v>57.667254728800003</c:v>
                </c:pt>
                <c:pt idx="43">
                  <c:v>57.710197086699999</c:v>
                </c:pt>
                <c:pt idx="44">
                  <c:v>57.738551473100003</c:v>
                </c:pt>
                <c:pt idx="45">
                  <c:v>57.793258765600001</c:v>
                </c:pt>
                <c:pt idx="46">
                  <c:v>57.829163792899998</c:v>
                </c:pt>
                <c:pt idx="47">
                  <c:v>57.868367554700001</c:v>
                </c:pt>
                <c:pt idx="48">
                  <c:v>57.898098611899997</c:v>
                </c:pt>
                <c:pt idx="49">
                  <c:v>57.898098611899997</c:v>
                </c:pt>
                <c:pt idx="50">
                  <c:v>58.390497489300003</c:v>
                </c:pt>
                <c:pt idx="51">
                  <c:v>58.3941436506</c:v>
                </c:pt>
                <c:pt idx="52">
                  <c:v>58.3589626889</c:v>
                </c:pt>
                <c:pt idx="53">
                  <c:v>58.055246183400001</c:v>
                </c:pt>
                <c:pt idx="54">
                  <c:v>58.062551991100001</c:v>
                </c:pt>
                <c:pt idx="55">
                  <c:v>58.072496077700002</c:v>
                </c:pt>
                <c:pt idx="56">
                  <c:v>58.083017889799997</c:v>
                </c:pt>
                <c:pt idx="57">
                  <c:v>58.097500787199998</c:v>
                </c:pt>
                <c:pt idx="58">
                  <c:v>58.111348489000001</c:v>
                </c:pt>
                <c:pt idx="59">
                  <c:v>58.505360767200003</c:v>
                </c:pt>
                <c:pt idx="60">
                  <c:v>58.524285329800001</c:v>
                </c:pt>
                <c:pt idx="61">
                  <c:v>58.542306397399997</c:v>
                </c:pt>
                <c:pt idx="62">
                  <c:v>58.517895905700001</c:v>
                </c:pt>
                <c:pt idx="63">
                  <c:v>58.566290067099999</c:v>
                </c:pt>
                <c:pt idx="64">
                  <c:v>58.5835342942</c:v>
                </c:pt>
                <c:pt idx="65">
                  <c:v>58.596415086100002</c:v>
                </c:pt>
                <c:pt idx="66">
                  <c:v>58.6197203917</c:v>
                </c:pt>
                <c:pt idx="67">
                  <c:v>58.634306487700002</c:v>
                </c:pt>
                <c:pt idx="68">
                  <c:v>58.662788104599997</c:v>
                </c:pt>
                <c:pt idx="69">
                  <c:v>58.668407070100002</c:v>
                </c:pt>
                <c:pt idx="70">
                  <c:v>58.691782177999997</c:v>
                </c:pt>
                <c:pt idx="71">
                  <c:v>58.712781221199997</c:v>
                </c:pt>
                <c:pt idx="72">
                  <c:v>58.722228143899997</c:v>
                </c:pt>
                <c:pt idx="73">
                  <c:v>58.737243229800001</c:v>
                </c:pt>
                <c:pt idx="74">
                  <c:v>58.7509946431</c:v>
                </c:pt>
                <c:pt idx="75">
                  <c:v>58.759039719100002</c:v>
                </c:pt>
                <c:pt idx="76">
                  <c:v>58.772323964999998</c:v>
                </c:pt>
                <c:pt idx="77">
                  <c:v>58.781403907300003</c:v>
                </c:pt>
                <c:pt idx="78">
                  <c:v>58.794889629799997</c:v>
                </c:pt>
                <c:pt idx="79">
                  <c:v>58.808446068499997</c:v>
                </c:pt>
                <c:pt idx="80">
                  <c:v>58.812589925899999</c:v>
                </c:pt>
                <c:pt idx="81">
                  <c:v>58.826438486000001</c:v>
                </c:pt>
                <c:pt idx="82">
                  <c:v>58.840238957300002</c:v>
                </c:pt>
                <c:pt idx="83">
                  <c:v>58.844968070699998</c:v>
                </c:pt>
                <c:pt idx="84">
                  <c:v>58.8565121882</c:v>
                </c:pt>
                <c:pt idx="85">
                  <c:v>58.879165815299999</c:v>
                </c:pt>
                <c:pt idx="86">
                  <c:v>58.878441532899998</c:v>
                </c:pt>
                <c:pt idx="87">
                  <c:v>58.902123895499997</c:v>
                </c:pt>
                <c:pt idx="88">
                  <c:v>58.903775884799998</c:v>
                </c:pt>
                <c:pt idx="89">
                  <c:v>58.914024983499999</c:v>
                </c:pt>
                <c:pt idx="90">
                  <c:v>58.935146939600003</c:v>
                </c:pt>
                <c:pt idx="91">
                  <c:v>58.943858328499999</c:v>
                </c:pt>
                <c:pt idx="92">
                  <c:v>58.952506747100003</c:v>
                </c:pt>
                <c:pt idx="93">
                  <c:v>58.954166143599998</c:v>
                </c:pt>
                <c:pt idx="94">
                  <c:v>58.975360574</c:v>
                </c:pt>
                <c:pt idx="95">
                  <c:v>58.984784970500002</c:v>
                </c:pt>
                <c:pt idx="96">
                  <c:v>58.986257694599999</c:v>
                </c:pt>
                <c:pt idx="97">
                  <c:v>58.996303785899997</c:v>
                </c:pt>
                <c:pt idx="98">
                  <c:v>59.002332412500003</c:v>
                </c:pt>
                <c:pt idx="99">
                  <c:v>59.0147944096</c:v>
                </c:pt>
                <c:pt idx="100">
                  <c:v>59.031451441999998</c:v>
                </c:pt>
                <c:pt idx="101">
                  <c:v>59.0373516561</c:v>
                </c:pt>
                <c:pt idx="102">
                  <c:v>59.047917559600002</c:v>
                </c:pt>
                <c:pt idx="103">
                  <c:v>59.057226690199997</c:v>
                </c:pt>
                <c:pt idx="104">
                  <c:v>59.075015317099997</c:v>
                </c:pt>
                <c:pt idx="105">
                  <c:v>59.085684833999998</c:v>
                </c:pt>
                <c:pt idx="106">
                  <c:v>59.087788170300001</c:v>
                </c:pt>
                <c:pt idx="107">
                  <c:v>59.095605009499998</c:v>
                </c:pt>
                <c:pt idx="108">
                  <c:v>59.108031590400003</c:v>
                </c:pt>
                <c:pt idx="109">
                  <c:v>59.115404192299998</c:v>
                </c:pt>
                <c:pt idx="110">
                  <c:v>59.133895004999999</c:v>
                </c:pt>
                <c:pt idx="111">
                  <c:v>59.135609183299998</c:v>
                </c:pt>
                <c:pt idx="112">
                  <c:v>59.159504139799999</c:v>
                </c:pt>
                <c:pt idx="113">
                  <c:v>59.166455752600001</c:v>
                </c:pt>
                <c:pt idx="114">
                  <c:v>59.164415718699999</c:v>
                </c:pt>
                <c:pt idx="115">
                  <c:v>59.176501497899999</c:v>
                </c:pt>
                <c:pt idx="116">
                  <c:v>59.1924242738</c:v>
                </c:pt>
                <c:pt idx="117">
                  <c:v>59.201151668599998</c:v>
                </c:pt>
                <c:pt idx="118">
                  <c:v>59.211823775900001</c:v>
                </c:pt>
                <c:pt idx="119">
                  <c:v>59.224898820200004</c:v>
                </c:pt>
                <c:pt idx="120">
                  <c:v>59.221006020899999</c:v>
                </c:pt>
                <c:pt idx="121">
                  <c:v>59.239191218400002</c:v>
                </c:pt>
                <c:pt idx="122">
                  <c:v>59.248188885399998</c:v>
                </c:pt>
                <c:pt idx="123">
                  <c:v>59.251627490300002</c:v>
                </c:pt>
                <c:pt idx="124">
                  <c:v>59.261566039900003</c:v>
                </c:pt>
                <c:pt idx="125">
                  <c:v>59.280453289</c:v>
                </c:pt>
                <c:pt idx="126">
                  <c:v>59.287759326699998</c:v>
                </c:pt>
                <c:pt idx="127">
                  <c:v>59.294998754600002</c:v>
                </c:pt>
                <c:pt idx="128">
                  <c:v>59.293758441199998</c:v>
                </c:pt>
                <c:pt idx="129">
                  <c:v>59.304788197999997</c:v>
                </c:pt>
                <c:pt idx="130">
                  <c:v>59.318248835600002</c:v>
                </c:pt>
                <c:pt idx="131">
                  <c:v>59.328098916499997</c:v>
                </c:pt>
                <c:pt idx="132">
                  <c:v>59.328730669800002</c:v>
                </c:pt>
                <c:pt idx="133">
                  <c:v>59.332769494499999</c:v>
                </c:pt>
                <c:pt idx="134">
                  <c:v>59.352116583399997</c:v>
                </c:pt>
                <c:pt idx="135">
                  <c:v>59.3558891391</c:v>
                </c:pt>
                <c:pt idx="136">
                  <c:v>59.359731737300002</c:v>
                </c:pt>
                <c:pt idx="137">
                  <c:v>59.376283124799997</c:v>
                </c:pt>
                <c:pt idx="138">
                  <c:v>59.3826099355</c:v>
                </c:pt>
                <c:pt idx="139">
                  <c:v>59.387415408199999</c:v>
                </c:pt>
                <c:pt idx="140">
                  <c:v>59.393416187500002</c:v>
                </c:pt>
                <c:pt idx="141">
                  <c:v>59.404738976499999</c:v>
                </c:pt>
                <c:pt idx="142">
                  <c:v>59.408535922299997</c:v>
                </c:pt>
                <c:pt idx="143">
                  <c:v>59.413654370700002</c:v>
                </c:pt>
                <c:pt idx="144">
                  <c:v>59.419023620700003</c:v>
                </c:pt>
                <c:pt idx="145">
                  <c:v>59.422520771899997</c:v>
                </c:pt>
                <c:pt idx="146">
                  <c:v>59.432251212099999</c:v>
                </c:pt>
                <c:pt idx="147">
                  <c:v>59.439139806999997</c:v>
                </c:pt>
                <c:pt idx="148">
                  <c:v>59.4420555421</c:v>
                </c:pt>
                <c:pt idx="149">
                  <c:v>59.442070352000002</c:v>
                </c:pt>
                <c:pt idx="150">
                  <c:v>59.448831583900002</c:v>
                </c:pt>
                <c:pt idx="151">
                  <c:v>59.459093436899998</c:v>
                </c:pt>
                <c:pt idx="152">
                  <c:v>59.453587452900003</c:v>
                </c:pt>
                <c:pt idx="153">
                  <c:v>59.469030979000003</c:v>
                </c:pt>
                <c:pt idx="154">
                  <c:v>59.464593820700003</c:v>
                </c:pt>
                <c:pt idx="155">
                  <c:v>59.473148601299997</c:v>
                </c:pt>
                <c:pt idx="156">
                  <c:v>59.4808817949</c:v>
                </c:pt>
                <c:pt idx="157">
                  <c:v>59.484927982800002</c:v>
                </c:pt>
                <c:pt idx="158">
                  <c:v>59.494740165499998</c:v>
                </c:pt>
                <c:pt idx="159">
                  <c:v>59.487058658899997</c:v>
                </c:pt>
                <c:pt idx="160">
                  <c:v>59.5015448539</c:v>
                </c:pt>
                <c:pt idx="161">
                  <c:v>59.505103173599998</c:v>
                </c:pt>
                <c:pt idx="162">
                  <c:v>59.496756634999997</c:v>
                </c:pt>
                <c:pt idx="163">
                  <c:v>59.500046512799997</c:v>
                </c:pt>
                <c:pt idx="164">
                  <c:v>59.504506715300003</c:v>
                </c:pt>
                <c:pt idx="165">
                  <c:v>59.503085036900004</c:v>
                </c:pt>
                <c:pt idx="166">
                  <c:v>59.505347640099998</c:v>
                </c:pt>
                <c:pt idx="167">
                  <c:v>59.517229448599998</c:v>
                </c:pt>
                <c:pt idx="168">
                  <c:v>59.519959552899998</c:v>
                </c:pt>
                <c:pt idx="169">
                  <c:v>59.528321237699998</c:v>
                </c:pt>
                <c:pt idx="170">
                  <c:v>59.517331122199998</c:v>
                </c:pt>
                <c:pt idx="171">
                  <c:v>59.5285044333</c:v>
                </c:pt>
                <c:pt idx="172">
                  <c:v>59.526341404100002</c:v>
                </c:pt>
                <c:pt idx="173">
                  <c:v>59.520352449999997</c:v>
                </c:pt>
                <c:pt idx="174">
                  <c:v>59.5230725511</c:v>
                </c:pt>
                <c:pt idx="175">
                  <c:v>59.530298417200001</c:v>
                </c:pt>
                <c:pt idx="176">
                  <c:v>59.523599365400003</c:v>
                </c:pt>
                <c:pt idx="177">
                  <c:v>59.528517324900001</c:v>
                </c:pt>
                <c:pt idx="178">
                  <c:v>59.531171668200003</c:v>
                </c:pt>
                <c:pt idx="179">
                  <c:v>59.539374034799998</c:v>
                </c:pt>
                <c:pt idx="180">
                  <c:v>59.536414743199998</c:v>
                </c:pt>
                <c:pt idx="181">
                  <c:v>59.5385648066</c:v>
                </c:pt>
                <c:pt idx="182">
                  <c:v>59.531150778300002</c:v>
                </c:pt>
                <c:pt idx="183">
                  <c:v>59.5402067514</c:v>
                </c:pt>
                <c:pt idx="184">
                  <c:v>59.539201946699997</c:v>
                </c:pt>
                <c:pt idx="185">
                  <c:v>59.542983609099998</c:v>
                </c:pt>
                <c:pt idx="186">
                  <c:v>59.539193507699999</c:v>
                </c:pt>
                <c:pt idx="187">
                  <c:v>59.539689664299999</c:v>
                </c:pt>
                <c:pt idx="188">
                  <c:v>59.550728561500001</c:v>
                </c:pt>
                <c:pt idx="189">
                  <c:v>59.544279761200002</c:v>
                </c:pt>
                <c:pt idx="190">
                  <c:v>59.544153181399999</c:v>
                </c:pt>
                <c:pt idx="191">
                  <c:v>59.553424857499998</c:v>
                </c:pt>
                <c:pt idx="192">
                  <c:v>59.556945862200003</c:v>
                </c:pt>
                <c:pt idx="193">
                  <c:v>59.555600417299999</c:v>
                </c:pt>
                <c:pt idx="194">
                  <c:v>59.548266436900001</c:v>
                </c:pt>
                <c:pt idx="195">
                  <c:v>59.553553607600001</c:v>
                </c:pt>
                <c:pt idx="196">
                  <c:v>59.545075966399999</c:v>
                </c:pt>
                <c:pt idx="197">
                  <c:v>59.542606639500001</c:v>
                </c:pt>
                <c:pt idx="198">
                  <c:v>59.547604377500001</c:v>
                </c:pt>
                <c:pt idx="199">
                  <c:v>59.5476481695</c:v>
                </c:pt>
                <c:pt idx="200">
                  <c:v>59.545321158299998</c:v>
                </c:pt>
                <c:pt idx="201">
                  <c:v>59.536806983399998</c:v>
                </c:pt>
                <c:pt idx="202">
                  <c:v>59.5430420207</c:v>
                </c:pt>
                <c:pt idx="203">
                  <c:v>59.551052517499997</c:v>
                </c:pt>
                <c:pt idx="204">
                  <c:v>59.535181914900001</c:v>
                </c:pt>
                <c:pt idx="205">
                  <c:v>59.555316596600001</c:v>
                </c:pt>
                <c:pt idx="206">
                  <c:v>59.548349470300003</c:v>
                </c:pt>
                <c:pt idx="207">
                  <c:v>59.541656300200003</c:v>
                </c:pt>
                <c:pt idx="208">
                  <c:v>59.541656300200003</c:v>
                </c:pt>
                <c:pt idx="209">
                  <c:v>59.9223521025</c:v>
                </c:pt>
                <c:pt idx="210">
                  <c:v>59.660824648499997</c:v>
                </c:pt>
                <c:pt idx="211">
                  <c:v>59.580669501899997</c:v>
                </c:pt>
                <c:pt idx="212">
                  <c:v>59.569278875800002</c:v>
                </c:pt>
                <c:pt idx="213">
                  <c:v>59.5641043368</c:v>
                </c:pt>
                <c:pt idx="214">
                  <c:v>59.552703592699999</c:v>
                </c:pt>
                <c:pt idx="215">
                  <c:v>59.560135221199999</c:v>
                </c:pt>
                <c:pt idx="216">
                  <c:v>59.549947016700003</c:v>
                </c:pt>
                <c:pt idx="217">
                  <c:v>59.5560116678</c:v>
                </c:pt>
                <c:pt idx="218">
                  <c:v>59.553696276799997</c:v>
                </c:pt>
                <c:pt idx="219">
                  <c:v>59.546390211400002</c:v>
                </c:pt>
                <c:pt idx="220">
                  <c:v>59.546762026099998</c:v>
                </c:pt>
                <c:pt idx="221">
                  <c:v>59.545625175399998</c:v>
                </c:pt>
                <c:pt idx="222">
                  <c:v>59.547409500599997</c:v>
                </c:pt>
                <c:pt idx="223">
                  <c:v>59.542286997399998</c:v>
                </c:pt>
                <c:pt idx="224">
                  <c:v>59.557807324300001</c:v>
                </c:pt>
                <c:pt idx="225">
                  <c:v>59.550426371199997</c:v>
                </c:pt>
                <c:pt idx="226">
                  <c:v>59.556019514100001</c:v>
                </c:pt>
                <c:pt idx="227">
                  <c:v>59.554574121400002</c:v>
                </c:pt>
                <c:pt idx="228">
                  <c:v>59.550973299399999</c:v>
                </c:pt>
                <c:pt idx="229">
                  <c:v>59.550973299399999</c:v>
                </c:pt>
                <c:pt idx="230">
                  <c:v>59.550973299399999</c:v>
                </c:pt>
                <c:pt idx="231">
                  <c:v>59.550973299399999</c:v>
                </c:pt>
                <c:pt idx="232">
                  <c:v>59.550973299399999</c:v>
                </c:pt>
                <c:pt idx="233">
                  <c:v>59.550973299399999</c:v>
                </c:pt>
                <c:pt idx="234">
                  <c:v>59.550973299399999</c:v>
                </c:pt>
                <c:pt idx="235">
                  <c:v>59.550973299399999</c:v>
                </c:pt>
                <c:pt idx="236">
                  <c:v>59.550973299399999</c:v>
                </c:pt>
                <c:pt idx="237">
                  <c:v>59.550973299399999</c:v>
                </c:pt>
                <c:pt idx="238">
                  <c:v>59.561784467899997</c:v>
                </c:pt>
                <c:pt idx="239">
                  <c:v>59.526176987500001</c:v>
                </c:pt>
                <c:pt idx="240">
                  <c:v>59.524137141899999</c:v>
                </c:pt>
                <c:pt idx="241">
                  <c:v>59.545586397100003</c:v>
                </c:pt>
                <c:pt idx="242">
                  <c:v>59.542280865899997</c:v>
                </c:pt>
                <c:pt idx="243">
                  <c:v>59.564143749499998</c:v>
                </c:pt>
                <c:pt idx="244">
                  <c:v>59.557302732799997</c:v>
                </c:pt>
                <c:pt idx="245">
                  <c:v>59.557645583000003</c:v>
                </c:pt>
                <c:pt idx="246">
                  <c:v>59.551871283700002</c:v>
                </c:pt>
                <c:pt idx="247">
                  <c:v>59.535500773899997</c:v>
                </c:pt>
                <c:pt idx="248">
                  <c:v>59.5540383636</c:v>
                </c:pt>
                <c:pt idx="249">
                  <c:v>59.556456910000001</c:v>
                </c:pt>
                <c:pt idx="250">
                  <c:v>59.5501966004</c:v>
                </c:pt>
                <c:pt idx="251">
                  <c:v>59.537237335299999</c:v>
                </c:pt>
                <c:pt idx="252">
                  <c:v>59.5491592841</c:v>
                </c:pt>
                <c:pt idx="253">
                  <c:v>59.5620904349</c:v>
                </c:pt>
                <c:pt idx="254">
                  <c:v>59.549200719600002</c:v>
                </c:pt>
                <c:pt idx="255">
                  <c:v>59.605638610699998</c:v>
                </c:pt>
                <c:pt idx="256">
                  <c:v>59.570245994700002</c:v>
                </c:pt>
                <c:pt idx="257">
                  <c:v>59.579953484400001</c:v>
                </c:pt>
                <c:pt idx="258">
                  <c:v>59.574406439199997</c:v>
                </c:pt>
                <c:pt idx="259">
                  <c:v>59.573029884199997</c:v>
                </c:pt>
                <c:pt idx="260">
                  <c:v>59.582085811200002</c:v>
                </c:pt>
                <c:pt idx="261">
                  <c:v>59.5620321464</c:v>
                </c:pt>
                <c:pt idx="262">
                  <c:v>59.562815106899997</c:v>
                </c:pt>
                <c:pt idx="263">
                  <c:v>59.561332973399999</c:v>
                </c:pt>
                <c:pt idx="264">
                  <c:v>59.564042538000002</c:v>
                </c:pt>
                <c:pt idx="265">
                  <c:v>59.554616370399998</c:v>
                </c:pt>
                <c:pt idx="266">
                  <c:v>59.558694632600002</c:v>
                </c:pt>
                <c:pt idx="267">
                  <c:v>59.564493196999997</c:v>
                </c:pt>
                <c:pt idx="268">
                  <c:v>59.5564208523</c:v>
                </c:pt>
                <c:pt idx="269">
                  <c:v>59.562667425800001</c:v>
                </c:pt>
                <c:pt idx="270">
                  <c:v>59.551090161499999</c:v>
                </c:pt>
                <c:pt idx="271">
                  <c:v>59.5960091926</c:v>
                </c:pt>
                <c:pt idx="272">
                  <c:v>59.587258856200002</c:v>
                </c:pt>
                <c:pt idx="273">
                  <c:v>59.574102093</c:v>
                </c:pt>
                <c:pt idx="274">
                  <c:v>59.589068361099997</c:v>
                </c:pt>
                <c:pt idx="275">
                  <c:v>59.581098873000002</c:v>
                </c:pt>
                <c:pt idx="276">
                  <c:v>59.580222738800003</c:v>
                </c:pt>
                <c:pt idx="277">
                  <c:v>59.577473733700003</c:v>
                </c:pt>
                <c:pt idx="278">
                  <c:v>59.568053987699997</c:v>
                </c:pt>
                <c:pt idx="279">
                  <c:v>59.569437848200003</c:v>
                </c:pt>
                <c:pt idx="280">
                  <c:v>59.549124513099997</c:v>
                </c:pt>
                <c:pt idx="281">
                  <c:v>59.553659905300002</c:v>
                </c:pt>
                <c:pt idx="282">
                  <c:v>59.559427663000001</c:v>
                </c:pt>
                <c:pt idx="283">
                  <c:v>59.572069540500003</c:v>
                </c:pt>
                <c:pt idx="284">
                  <c:v>59.573055738199997</c:v>
                </c:pt>
                <c:pt idx="285">
                  <c:v>59.552727855699999</c:v>
                </c:pt>
                <c:pt idx="286">
                  <c:v>59.553711076799999</c:v>
                </c:pt>
                <c:pt idx="287">
                  <c:v>59.5428833697</c:v>
                </c:pt>
                <c:pt idx="288">
                  <c:v>59.533749561199997</c:v>
                </c:pt>
                <c:pt idx="289">
                  <c:v>59.556653151200003</c:v>
                </c:pt>
                <c:pt idx="290">
                  <c:v>59.541166478000001</c:v>
                </c:pt>
                <c:pt idx="291">
                  <c:v>59.582128327</c:v>
                </c:pt>
                <c:pt idx="292">
                  <c:v>59.574032044399999</c:v>
                </c:pt>
                <c:pt idx="293">
                  <c:v>59.554938437700002</c:v>
                </c:pt>
                <c:pt idx="294">
                  <c:v>59.563252844399997</c:v>
                </c:pt>
                <c:pt idx="295">
                  <c:v>59.562019937899997</c:v>
                </c:pt>
                <c:pt idx="296">
                  <c:v>59.565525545299998</c:v>
                </c:pt>
                <c:pt idx="297">
                  <c:v>59.563706265500002</c:v>
                </c:pt>
                <c:pt idx="298">
                  <c:v>59.561230662900002</c:v>
                </c:pt>
                <c:pt idx="299">
                  <c:v>59.567432139200001</c:v>
                </c:pt>
                <c:pt idx="300">
                  <c:v>59.558971033600002</c:v>
                </c:pt>
                <c:pt idx="301">
                  <c:v>59.5540608166</c:v>
                </c:pt>
                <c:pt idx="302">
                  <c:v>59.551623108699999</c:v>
                </c:pt>
                <c:pt idx="303">
                  <c:v>59.562147148599998</c:v>
                </c:pt>
                <c:pt idx="304">
                  <c:v>59.552842830199999</c:v>
                </c:pt>
                <c:pt idx="305">
                  <c:v>59.543929805399998</c:v>
                </c:pt>
                <c:pt idx="306">
                  <c:v>59.541992153400003</c:v>
                </c:pt>
                <c:pt idx="307">
                  <c:v>59.544122045000002</c:v>
                </c:pt>
                <c:pt idx="308">
                  <c:v>59.5608836217</c:v>
                </c:pt>
                <c:pt idx="309">
                  <c:v>59.557045652600003</c:v>
                </c:pt>
                <c:pt idx="310">
                  <c:v>59.552627467800001</c:v>
                </c:pt>
                <c:pt idx="311">
                  <c:v>59.5472913109</c:v>
                </c:pt>
                <c:pt idx="312">
                  <c:v>59.554984527000002</c:v>
                </c:pt>
                <c:pt idx="313">
                  <c:v>59.544704223300002</c:v>
                </c:pt>
                <c:pt idx="314">
                  <c:v>59.547877438299999</c:v>
                </c:pt>
                <c:pt idx="315">
                  <c:v>59.546767475499998</c:v>
                </c:pt>
                <c:pt idx="316">
                  <c:v>59.547888354199998</c:v>
                </c:pt>
                <c:pt idx="317">
                  <c:v>59.551898491099998</c:v>
                </c:pt>
                <c:pt idx="318">
                  <c:v>59.5581591945</c:v>
                </c:pt>
                <c:pt idx="319">
                  <c:v>59.560320619999999</c:v>
                </c:pt>
                <c:pt idx="320">
                  <c:v>59.562605781499997</c:v>
                </c:pt>
                <c:pt idx="321">
                  <c:v>59.557370326200001</c:v>
                </c:pt>
                <c:pt idx="322">
                  <c:v>59.557453891100003</c:v>
                </c:pt>
                <c:pt idx="323">
                  <c:v>59.554159863300001</c:v>
                </c:pt>
                <c:pt idx="324">
                  <c:v>59.569376194999997</c:v>
                </c:pt>
                <c:pt idx="325">
                  <c:v>59.558644241899998</c:v>
                </c:pt>
                <c:pt idx="326">
                  <c:v>59.5461945821</c:v>
                </c:pt>
                <c:pt idx="327">
                  <c:v>59.556447560099997</c:v>
                </c:pt>
                <c:pt idx="328">
                  <c:v>59.553957260700003</c:v>
                </c:pt>
                <c:pt idx="329">
                  <c:v>59.539831749599998</c:v>
                </c:pt>
                <c:pt idx="330">
                  <c:v>59.544895331500001</c:v>
                </c:pt>
                <c:pt idx="331">
                  <c:v>59.550711809399999</c:v>
                </c:pt>
                <c:pt idx="332">
                  <c:v>59.530703657700002</c:v>
                </c:pt>
                <c:pt idx="333">
                  <c:v>59.534892138899998</c:v>
                </c:pt>
                <c:pt idx="334">
                  <c:v>59.5218251055</c:v>
                </c:pt>
                <c:pt idx="335">
                  <c:v>59.530209528900002</c:v>
                </c:pt>
                <c:pt idx="336">
                  <c:v>59.519889417500004</c:v>
                </c:pt>
                <c:pt idx="337">
                  <c:v>59.522824357399998</c:v>
                </c:pt>
                <c:pt idx="338">
                  <c:v>59.526388319100001</c:v>
                </c:pt>
                <c:pt idx="339">
                  <c:v>59.555467678200003</c:v>
                </c:pt>
                <c:pt idx="340">
                  <c:v>59.550633186200002</c:v>
                </c:pt>
                <c:pt idx="341">
                  <c:v>59.562215930800001</c:v>
                </c:pt>
                <c:pt idx="342">
                  <c:v>59.550942144300002</c:v>
                </c:pt>
                <c:pt idx="343">
                  <c:v>59.528684680799998</c:v>
                </c:pt>
                <c:pt idx="344">
                  <c:v>59.564200817699998</c:v>
                </c:pt>
                <c:pt idx="345">
                  <c:v>59.539403013899999</c:v>
                </c:pt>
                <c:pt idx="346">
                  <c:v>59.550741003900001</c:v>
                </c:pt>
                <c:pt idx="347">
                  <c:v>59.524685101000003</c:v>
                </c:pt>
                <c:pt idx="348">
                  <c:v>59.528255487300001</c:v>
                </c:pt>
                <c:pt idx="349">
                  <c:v>59.528699915899999</c:v>
                </c:pt>
                <c:pt idx="350">
                  <c:v>59.538567843599999</c:v>
                </c:pt>
                <c:pt idx="351">
                  <c:v>59.541528827699999</c:v>
                </c:pt>
                <c:pt idx="352">
                  <c:v>59.535487846099997</c:v>
                </c:pt>
                <c:pt idx="353">
                  <c:v>59.538341258499997</c:v>
                </c:pt>
                <c:pt idx="354">
                  <c:v>59.535870083699997</c:v>
                </c:pt>
                <c:pt idx="355">
                  <c:v>59.536268071000002</c:v>
                </c:pt>
                <c:pt idx="356">
                  <c:v>59.538938127500003</c:v>
                </c:pt>
                <c:pt idx="357">
                  <c:v>59.521580697899999</c:v>
                </c:pt>
                <c:pt idx="358">
                  <c:v>59.533106419299997</c:v>
                </c:pt>
                <c:pt idx="359">
                  <c:v>59.540373685699997</c:v>
                </c:pt>
                <c:pt idx="360">
                  <c:v>59.530637941800002</c:v>
                </c:pt>
                <c:pt idx="361">
                  <c:v>59.481928503299997</c:v>
                </c:pt>
                <c:pt idx="362">
                  <c:v>59.368061015099997</c:v>
                </c:pt>
                <c:pt idx="363">
                  <c:v>59.316446780299998</c:v>
                </c:pt>
                <c:pt idx="364">
                  <c:v>59.310724982399996</c:v>
                </c:pt>
                <c:pt idx="365">
                  <c:v>59.345492502500001</c:v>
                </c:pt>
                <c:pt idx="366">
                  <c:v>59.350597026000003</c:v>
                </c:pt>
                <c:pt idx="367">
                  <c:v>59.4222962678</c:v>
                </c:pt>
                <c:pt idx="368">
                  <c:v>59.420071856900002</c:v>
                </c:pt>
                <c:pt idx="369">
                  <c:v>59.441769616800002</c:v>
                </c:pt>
                <c:pt idx="370">
                  <c:v>59.437766107100003</c:v>
                </c:pt>
                <c:pt idx="371">
                  <c:v>59.429846810999997</c:v>
                </c:pt>
                <c:pt idx="372">
                  <c:v>59.507033435499999</c:v>
                </c:pt>
                <c:pt idx="373">
                  <c:v>59.514627835600002</c:v>
                </c:pt>
                <c:pt idx="374">
                  <c:v>59.510506857199999</c:v>
                </c:pt>
                <c:pt idx="375">
                  <c:v>59.528226673399999</c:v>
                </c:pt>
                <c:pt idx="376">
                  <c:v>59.528315259099998</c:v>
                </c:pt>
                <c:pt idx="377">
                  <c:v>59.536297487200002</c:v>
                </c:pt>
                <c:pt idx="378">
                  <c:v>59.512283104300003</c:v>
                </c:pt>
                <c:pt idx="379">
                  <c:v>59.512126931799997</c:v>
                </c:pt>
                <c:pt idx="380">
                  <c:v>59.5211012384</c:v>
                </c:pt>
                <c:pt idx="381">
                  <c:v>59.521917714899999</c:v>
                </c:pt>
                <c:pt idx="382">
                  <c:v>59.526776198100002</c:v>
                </c:pt>
                <c:pt idx="383">
                  <c:v>59.522707573600002</c:v>
                </c:pt>
                <c:pt idx="384">
                  <c:v>59.4839804203</c:v>
                </c:pt>
                <c:pt idx="385">
                  <c:v>59.524510305299998</c:v>
                </c:pt>
                <c:pt idx="386">
                  <c:v>59.493843837599997</c:v>
                </c:pt>
                <c:pt idx="387">
                  <c:v>59.521921395900002</c:v>
                </c:pt>
                <c:pt idx="388">
                  <c:v>59.506795906199997</c:v>
                </c:pt>
                <c:pt idx="389">
                  <c:v>59.518260850399997</c:v>
                </c:pt>
                <c:pt idx="390">
                  <c:v>59.512458037899997</c:v>
                </c:pt>
                <c:pt idx="391">
                  <c:v>59.482724881499998</c:v>
                </c:pt>
                <c:pt idx="392">
                  <c:v>59.5282583567</c:v>
                </c:pt>
                <c:pt idx="393">
                  <c:v>59.5211119744</c:v>
                </c:pt>
                <c:pt idx="394">
                  <c:v>59.517512025000002</c:v>
                </c:pt>
                <c:pt idx="395">
                  <c:v>59.519898070499998</c:v>
                </c:pt>
                <c:pt idx="396">
                  <c:v>59.521229462699999</c:v>
                </c:pt>
                <c:pt idx="397">
                  <c:v>59.477894975600002</c:v>
                </c:pt>
                <c:pt idx="398">
                  <c:v>59.459876848900002</c:v>
                </c:pt>
                <c:pt idx="399">
                  <c:v>59.445853770799999</c:v>
                </c:pt>
                <c:pt idx="400">
                  <c:v>59.436956281900002</c:v>
                </c:pt>
                <c:pt idx="401">
                  <c:v>59.519969856800003</c:v>
                </c:pt>
                <c:pt idx="402">
                  <c:v>59.529876316200003</c:v>
                </c:pt>
                <c:pt idx="403">
                  <c:v>59.519305639800002</c:v>
                </c:pt>
                <c:pt idx="404">
                  <c:v>59.509450919300001</c:v>
                </c:pt>
                <c:pt idx="405">
                  <c:v>59.516033577499996</c:v>
                </c:pt>
                <c:pt idx="406">
                  <c:v>59.511647704200001</c:v>
                </c:pt>
                <c:pt idx="407">
                  <c:v>59.525115202499997</c:v>
                </c:pt>
                <c:pt idx="408">
                  <c:v>59.496604283800004</c:v>
                </c:pt>
                <c:pt idx="409">
                  <c:v>59.509920113200003</c:v>
                </c:pt>
                <c:pt idx="410">
                  <c:v>59.5087622319</c:v>
                </c:pt>
                <c:pt idx="411">
                  <c:v>59.502881765700003</c:v>
                </c:pt>
                <c:pt idx="412">
                  <c:v>59.514355658699998</c:v>
                </c:pt>
                <c:pt idx="413">
                  <c:v>59.504160834700002</c:v>
                </c:pt>
                <c:pt idx="414">
                  <c:v>59.495405828400003</c:v>
                </c:pt>
                <c:pt idx="415">
                  <c:v>59.514622580199998</c:v>
                </c:pt>
                <c:pt idx="416">
                  <c:v>59.501374924899999</c:v>
                </c:pt>
                <c:pt idx="417">
                  <c:v>59.498453559399998</c:v>
                </c:pt>
                <c:pt idx="418">
                  <c:v>59.513712437899997</c:v>
                </c:pt>
                <c:pt idx="419">
                  <c:v>59.509078454300003</c:v>
                </c:pt>
                <c:pt idx="420">
                  <c:v>59.521226116199998</c:v>
                </c:pt>
                <c:pt idx="421">
                  <c:v>59.515060800999997</c:v>
                </c:pt>
                <c:pt idx="422">
                  <c:v>59.516858323199997</c:v>
                </c:pt>
                <c:pt idx="423">
                  <c:v>59.492643176800001</c:v>
                </c:pt>
                <c:pt idx="424">
                  <c:v>59.510994298500002</c:v>
                </c:pt>
                <c:pt idx="425">
                  <c:v>59.509363018099997</c:v>
                </c:pt>
                <c:pt idx="426">
                  <c:v>59.513122910900002</c:v>
                </c:pt>
                <c:pt idx="427">
                  <c:v>59.502378210099998</c:v>
                </c:pt>
                <c:pt idx="428">
                  <c:v>59.512313337099997</c:v>
                </c:pt>
                <c:pt idx="429">
                  <c:v>59.515245779799997</c:v>
                </c:pt>
                <c:pt idx="430">
                  <c:v>59.505801485100001</c:v>
                </c:pt>
                <c:pt idx="431">
                  <c:v>59.503053472799998</c:v>
                </c:pt>
                <c:pt idx="432">
                  <c:v>59.506948045900003</c:v>
                </c:pt>
                <c:pt idx="433">
                  <c:v>59.513923435300001</c:v>
                </c:pt>
                <c:pt idx="434">
                  <c:v>59.497590075200002</c:v>
                </c:pt>
                <c:pt idx="435">
                  <c:v>59.517996616600001</c:v>
                </c:pt>
                <c:pt idx="436">
                  <c:v>59.520864514899998</c:v>
                </c:pt>
                <c:pt idx="437">
                  <c:v>59.490169487099998</c:v>
                </c:pt>
                <c:pt idx="438">
                  <c:v>59.498806262899997</c:v>
                </c:pt>
                <c:pt idx="439">
                  <c:v>59.509091976199997</c:v>
                </c:pt>
                <c:pt idx="440">
                  <c:v>59.499200028399997</c:v>
                </c:pt>
                <c:pt idx="441">
                  <c:v>59.503542479799997</c:v>
                </c:pt>
                <c:pt idx="442">
                  <c:v>59.498091635599998</c:v>
                </c:pt>
                <c:pt idx="443">
                  <c:v>59.5218167381</c:v>
                </c:pt>
                <c:pt idx="444">
                  <c:v>59.496884235499998</c:v>
                </c:pt>
                <c:pt idx="445">
                  <c:v>59.485241887699999</c:v>
                </c:pt>
                <c:pt idx="446">
                  <c:v>59.527571983599998</c:v>
                </c:pt>
                <c:pt idx="447">
                  <c:v>59.517168963300001</c:v>
                </c:pt>
                <c:pt idx="448">
                  <c:v>59.511444863999998</c:v>
                </c:pt>
                <c:pt idx="449">
                  <c:v>59.517048059300002</c:v>
                </c:pt>
                <c:pt idx="450">
                  <c:v>59.512327880599997</c:v>
                </c:pt>
                <c:pt idx="451">
                  <c:v>59.512562731800003</c:v>
                </c:pt>
                <c:pt idx="452">
                  <c:v>59.516358277899997</c:v>
                </c:pt>
                <c:pt idx="453">
                  <c:v>59.518470334100002</c:v>
                </c:pt>
                <c:pt idx="454">
                  <c:v>59.498146459899999</c:v>
                </c:pt>
                <c:pt idx="455">
                  <c:v>59.517829508399998</c:v>
                </c:pt>
                <c:pt idx="456">
                  <c:v>59.510465625999998</c:v>
                </c:pt>
                <c:pt idx="457">
                  <c:v>59.518776978600002</c:v>
                </c:pt>
                <c:pt idx="458">
                  <c:v>59.516677390300003</c:v>
                </c:pt>
                <c:pt idx="459">
                  <c:v>59.509525137700003</c:v>
                </c:pt>
                <c:pt idx="460">
                  <c:v>59.506370359000002</c:v>
                </c:pt>
                <c:pt idx="461">
                  <c:v>59.500200158399998</c:v>
                </c:pt>
                <c:pt idx="462">
                  <c:v>59.519502767500001</c:v>
                </c:pt>
                <c:pt idx="463">
                  <c:v>59.513273776200002</c:v>
                </c:pt>
                <c:pt idx="464">
                  <c:v>59.503817455899998</c:v>
                </c:pt>
                <c:pt idx="465">
                  <c:v>59.512055939699998</c:v>
                </c:pt>
                <c:pt idx="466">
                  <c:v>59.522277168599999</c:v>
                </c:pt>
                <c:pt idx="467">
                  <c:v>59.529703593400001</c:v>
                </c:pt>
                <c:pt idx="468">
                  <c:v>59.532108635999997</c:v>
                </c:pt>
                <c:pt idx="469">
                  <c:v>59.512963215299997</c:v>
                </c:pt>
                <c:pt idx="470">
                  <c:v>59.518575937999998</c:v>
                </c:pt>
                <c:pt idx="471">
                  <c:v>59.512543274899997</c:v>
                </c:pt>
                <c:pt idx="472">
                  <c:v>59.528071418499998</c:v>
                </c:pt>
                <c:pt idx="473">
                  <c:v>59.509348729400003</c:v>
                </c:pt>
                <c:pt idx="474">
                  <c:v>59.530884668100001</c:v>
                </c:pt>
                <c:pt idx="475">
                  <c:v>59.515783925400001</c:v>
                </c:pt>
                <c:pt idx="476">
                  <c:v>59.507714231900003</c:v>
                </c:pt>
                <c:pt idx="477">
                  <c:v>59.5209774303</c:v>
                </c:pt>
                <c:pt idx="478">
                  <c:v>59.526248367500003</c:v>
                </c:pt>
                <c:pt idx="479">
                  <c:v>59.515005220399999</c:v>
                </c:pt>
                <c:pt idx="480">
                  <c:v>59.532734924499998</c:v>
                </c:pt>
                <c:pt idx="481">
                  <c:v>59.536635695800001</c:v>
                </c:pt>
                <c:pt idx="482">
                  <c:v>59.526105042700003</c:v>
                </c:pt>
                <c:pt idx="483">
                  <c:v>59.523477666399998</c:v>
                </c:pt>
                <c:pt idx="484">
                  <c:v>59.523391896900002</c:v>
                </c:pt>
                <c:pt idx="485">
                  <c:v>59.534990850900002</c:v>
                </c:pt>
                <c:pt idx="486">
                  <c:v>59.524979246900003</c:v>
                </c:pt>
                <c:pt idx="487">
                  <c:v>59.521066464699999</c:v>
                </c:pt>
                <c:pt idx="488">
                  <c:v>59.518241062199998</c:v>
                </c:pt>
                <c:pt idx="489">
                  <c:v>59.580024058100001</c:v>
                </c:pt>
                <c:pt idx="490">
                  <c:v>59.578858691800001</c:v>
                </c:pt>
                <c:pt idx="491">
                  <c:v>59.579936040200003</c:v>
                </c:pt>
                <c:pt idx="492">
                  <c:v>59.578733097200001</c:v>
                </c:pt>
                <c:pt idx="493">
                  <c:v>59.550314254299998</c:v>
                </c:pt>
                <c:pt idx="494">
                  <c:v>59.574861095099997</c:v>
                </c:pt>
                <c:pt idx="495">
                  <c:v>59.549470816099998</c:v>
                </c:pt>
                <c:pt idx="496">
                  <c:v>59.560263855800002</c:v>
                </c:pt>
                <c:pt idx="497">
                  <c:v>59.581479684900003</c:v>
                </c:pt>
                <c:pt idx="498">
                  <c:v>59.5800015047</c:v>
                </c:pt>
                <c:pt idx="499">
                  <c:v>59.5913389559</c:v>
                </c:pt>
                <c:pt idx="500">
                  <c:v>59.583625771299999</c:v>
                </c:pt>
                <c:pt idx="501">
                  <c:v>59.5800185672</c:v>
                </c:pt>
                <c:pt idx="502">
                  <c:v>59.598094909499999</c:v>
                </c:pt>
                <c:pt idx="503">
                  <c:v>59.573231554800003</c:v>
                </c:pt>
                <c:pt idx="504">
                  <c:v>59.586360681899997</c:v>
                </c:pt>
                <c:pt idx="505">
                  <c:v>59.598623291999999</c:v>
                </c:pt>
                <c:pt idx="506">
                  <c:v>59.601294359400001</c:v>
                </c:pt>
                <c:pt idx="507">
                  <c:v>59.606471456599998</c:v>
                </c:pt>
                <c:pt idx="508">
                  <c:v>59.604697820600002</c:v>
                </c:pt>
                <c:pt idx="509">
                  <c:v>59.6085239234</c:v>
                </c:pt>
                <c:pt idx="510">
                  <c:v>59.568546900599998</c:v>
                </c:pt>
                <c:pt idx="511">
                  <c:v>59.609979001500001</c:v>
                </c:pt>
                <c:pt idx="512">
                  <c:v>59.565123981900001</c:v>
                </c:pt>
                <c:pt idx="513">
                  <c:v>59.6020134141</c:v>
                </c:pt>
                <c:pt idx="514">
                  <c:v>59.6033910807</c:v>
                </c:pt>
                <c:pt idx="515">
                  <c:v>59.605397598300002</c:v>
                </c:pt>
                <c:pt idx="516">
                  <c:v>59.608143765100003</c:v>
                </c:pt>
                <c:pt idx="517">
                  <c:v>59.6109754768</c:v>
                </c:pt>
                <c:pt idx="518">
                  <c:v>59.6122756842</c:v>
                </c:pt>
                <c:pt idx="519">
                  <c:v>59.609465368999999</c:v>
                </c:pt>
                <c:pt idx="520">
                  <c:v>59.612978798</c:v>
                </c:pt>
                <c:pt idx="521">
                  <c:v>59.616123686800002</c:v>
                </c:pt>
                <c:pt idx="522">
                  <c:v>59.621050915399998</c:v>
                </c:pt>
                <c:pt idx="523">
                  <c:v>59.621856321599999</c:v>
                </c:pt>
                <c:pt idx="524">
                  <c:v>59.620211513299999</c:v>
                </c:pt>
                <c:pt idx="525">
                  <c:v>59.617390635600003</c:v>
                </c:pt>
                <c:pt idx="526">
                  <c:v>59.6188429113</c:v>
                </c:pt>
                <c:pt idx="527">
                  <c:v>59.614666123200003</c:v>
                </c:pt>
                <c:pt idx="528">
                  <c:v>59.604057929200003</c:v>
                </c:pt>
                <c:pt idx="529">
                  <c:v>59.619113795899999</c:v>
                </c:pt>
                <c:pt idx="530">
                  <c:v>59.601191247400003</c:v>
                </c:pt>
                <c:pt idx="531">
                  <c:v>59.617505899199998</c:v>
                </c:pt>
                <c:pt idx="532">
                  <c:v>59.623967323000002</c:v>
                </c:pt>
                <c:pt idx="533">
                  <c:v>59.623276079</c:v>
                </c:pt>
                <c:pt idx="534">
                  <c:v>59.626978706499997</c:v>
                </c:pt>
                <c:pt idx="535">
                  <c:v>59.622315905000001</c:v>
                </c:pt>
                <c:pt idx="536">
                  <c:v>59.627235830300002</c:v>
                </c:pt>
                <c:pt idx="537">
                  <c:v>59.6248358948</c:v>
                </c:pt>
                <c:pt idx="538">
                  <c:v>59.624925532699997</c:v>
                </c:pt>
                <c:pt idx="539">
                  <c:v>59.624576694200002</c:v>
                </c:pt>
                <c:pt idx="540">
                  <c:v>59.619310156899999</c:v>
                </c:pt>
                <c:pt idx="541">
                  <c:v>59.6197522318</c:v>
                </c:pt>
                <c:pt idx="542">
                  <c:v>59.6223193804</c:v>
                </c:pt>
                <c:pt idx="543">
                  <c:v>59.622958547000003</c:v>
                </c:pt>
                <c:pt idx="544">
                  <c:v>59.616741062199999</c:v>
                </c:pt>
                <c:pt idx="545">
                  <c:v>59.627083570099998</c:v>
                </c:pt>
                <c:pt idx="546">
                  <c:v>59.616763850300003</c:v>
                </c:pt>
                <c:pt idx="547">
                  <c:v>59.612711060899997</c:v>
                </c:pt>
                <c:pt idx="548">
                  <c:v>59.6306968548</c:v>
                </c:pt>
                <c:pt idx="549">
                  <c:v>59.610888660500002</c:v>
                </c:pt>
                <c:pt idx="550">
                  <c:v>59.6311973157</c:v>
                </c:pt>
                <c:pt idx="551">
                  <c:v>59.627299827599998</c:v>
                </c:pt>
                <c:pt idx="552">
                  <c:v>59.628883387099997</c:v>
                </c:pt>
                <c:pt idx="553">
                  <c:v>59.6178976976</c:v>
                </c:pt>
                <c:pt idx="554">
                  <c:v>59.615273592599998</c:v>
                </c:pt>
                <c:pt idx="555">
                  <c:v>59.629523309500001</c:v>
                </c:pt>
                <c:pt idx="556">
                  <c:v>59.609290903500003</c:v>
                </c:pt>
                <c:pt idx="557">
                  <c:v>59.628111850000003</c:v>
                </c:pt>
                <c:pt idx="558">
                  <c:v>59.619640481600001</c:v>
                </c:pt>
                <c:pt idx="559">
                  <c:v>59.611706371300002</c:v>
                </c:pt>
                <c:pt idx="560">
                  <c:v>59.6079046324</c:v>
                </c:pt>
                <c:pt idx="561">
                  <c:v>59.5987202938</c:v>
                </c:pt>
                <c:pt idx="562">
                  <c:v>59.579001626900002</c:v>
                </c:pt>
                <c:pt idx="563">
                  <c:v>59.5984553694</c:v>
                </c:pt>
                <c:pt idx="564">
                  <c:v>59.614107235799999</c:v>
                </c:pt>
                <c:pt idx="565">
                  <c:v>59.624076065499999</c:v>
                </c:pt>
                <c:pt idx="566">
                  <c:v>59.594780024899997</c:v>
                </c:pt>
                <c:pt idx="567">
                  <c:v>59.6040612416</c:v>
                </c:pt>
                <c:pt idx="568">
                  <c:v>59.601611952299997</c:v>
                </c:pt>
                <c:pt idx="569">
                  <c:v>59.611872888199997</c:v>
                </c:pt>
                <c:pt idx="570">
                  <c:v>59.554021978400002</c:v>
                </c:pt>
                <c:pt idx="571">
                  <c:v>59.604896257699998</c:v>
                </c:pt>
                <c:pt idx="572">
                  <c:v>59.599382332899999</c:v>
                </c:pt>
                <c:pt idx="573">
                  <c:v>59.614949206799999</c:v>
                </c:pt>
                <c:pt idx="574">
                  <c:v>59.599305301699999</c:v>
                </c:pt>
                <c:pt idx="575">
                  <c:v>59.552479916400003</c:v>
                </c:pt>
                <c:pt idx="576">
                  <c:v>59.5539792573</c:v>
                </c:pt>
                <c:pt idx="577">
                  <c:v>59.555003177000003</c:v>
                </c:pt>
                <c:pt idx="578">
                  <c:v>59.601530769999997</c:v>
                </c:pt>
                <c:pt idx="579">
                  <c:v>59.593211245100001</c:v>
                </c:pt>
                <c:pt idx="580">
                  <c:v>59.6081941757</c:v>
                </c:pt>
                <c:pt idx="581">
                  <c:v>59.597090125199998</c:v>
                </c:pt>
                <c:pt idx="582">
                  <c:v>59.610105723700002</c:v>
                </c:pt>
                <c:pt idx="583">
                  <c:v>59.618470475000002</c:v>
                </c:pt>
                <c:pt idx="584">
                  <c:v>59.594278450899999</c:v>
                </c:pt>
                <c:pt idx="585">
                  <c:v>59.612611613200002</c:v>
                </c:pt>
                <c:pt idx="586">
                  <c:v>59.588951515300003</c:v>
                </c:pt>
                <c:pt idx="587">
                  <c:v>59.6034170378</c:v>
                </c:pt>
                <c:pt idx="588">
                  <c:v>59.555732799499999</c:v>
                </c:pt>
                <c:pt idx="589">
                  <c:v>59.545551708799998</c:v>
                </c:pt>
                <c:pt idx="590">
                  <c:v>59.605434817899997</c:v>
                </c:pt>
                <c:pt idx="591">
                  <c:v>59.597042141999999</c:v>
                </c:pt>
                <c:pt idx="592">
                  <c:v>59.607589585699998</c:v>
                </c:pt>
                <c:pt idx="593">
                  <c:v>59.594969574899999</c:v>
                </c:pt>
                <c:pt idx="594">
                  <c:v>59.592059012500002</c:v>
                </c:pt>
                <c:pt idx="595">
                  <c:v>59.604282552100003</c:v>
                </c:pt>
                <c:pt idx="596">
                  <c:v>59.583173748100002</c:v>
                </c:pt>
                <c:pt idx="597">
                  <c:v>59.549201250700001</c:v>
                </c:pt>
                <c:pt idx="598">
                  <c:v>59.596491123</c:v>
                </c:pt>
                <c:pt idx="599">
                  <c:v>59.620263657999999</c:v>
                </c:pt>
                <c:pt idx="600">
                  <c:v>59.594566258299999</c:v>
                </c:pt>
                <c:pt idx="601">
                  <c:v>59.600568552600002</c:v>
                </c:pt>
                <c:pt idx="602">
                  <c:v>59.623208511900003</c:v>
                </c:pt>
                <c:pt idx="603">
                  <c:v>59.591777589400003</c:v>
                </c:pt>
                <c:pt idx="604">
                  <c:v>59.621538982099999</c:v>
                </c:pt>
                <c:pt idx="605">
                  <c:v>59.558092711599997</c:v>
                </c:pt>
                <c:pt idx="606">
                  <c:v>59.622966191499998</c:v>
                </c:pt>
                <c:pt idx="607">
                  <c:v>59.5978257234</c:v>
                </c:pt>
                <c:pt idx="608">
                  <c:v>59.608740147299997</c:v>
                </c:pt>
                <c:pt idx="609">
                  <c:v>59.603416806299997</c:v>
                </c:pt>
                <c:pt idx="610">
                  <c:v>59.608937558100003</c:v>
                </c:pt>
                <c:pt idx="611">
                  <c:v>59.618249129600002</c:v>
                </c:pt>
                <c:pt idx="612">
                  <c:v>59.612716259599999</c:v>
                </c:pt>
                <c:pt idx="613">
                  <c:v>59.610915034999998</c:v>
                </c:pt>
                <c:pt idx="614">
                  <c:v>59.608105578100002</c:v>
                </c:pt>
                <c:pt idx="615">
                  <c:v>59.567554121800001</c:v>
                </c:pt>
                <c:pt idx="616">
                  <c:v>59.611282104099999</c:v>
                </c:pt>
                <c:pt idx="617">
                  <c:v>59.605073261299999</c:v>
                </c:pt>
                <c:pt idx="618">
                  <c:v>59.618600518699999</c:v>
                </c:pt>
                <c:pt idx="619">
                  <c:v>59.570470746300003</c:v>
                </c:pt>
                <c:pt idx="620">
                  <c:v>59.569138377599998</c:v>
                </c:pt>
                <c:pt idx="621">
                  <c:v>59.615684481000002</c:v>
                </c:pt>
                <c:pt idx="622">
                  <c:v>59.603125423100003</c:v>
                </c:pt>
                <c:pt idx="623">
                  <c:v>59.6291519834</c:v>
                </c:pt>
                <c:pt idx="624">
                  <c:v>59.601890589100002</c:v>
                </c:pt>
                <c:pt idx="625">
                  <c:v>59.610332405500003</c:v>
                </c:pt>
                <c:pt idx="626">
                  <c:v>59.607378651099999</c:v>
                </c:pt>
                <c:pt idx="627">
                  <c:v>59.627493011799999</c:v>
                </c:pt>
                <c:pt idx="628">
                  <c:v>59.607514018099998</c:v>
                </c:pt>
                <c:pt idx="629">
                  <c:v>59.626122769200002</c:v>
                </c:pt>
                <c:pt idx="630">
                  <c:v>59.561358692799999</c:v>
                </c:pt>
                <c:pt idx="631">
                  <c:v>59.553534262200003</c:v>
                </c:pt>
                <c:pt idx="632">
                  <c:v>59.594906765499999</c:v>
                </c:pt>
                <c:pt idx="633">
                  <c:v>59.608309995500001</c:v>
                </c:pt>
                <c:pt idx="634">
                  <c:v>59.618667539500002</c:v>
                </c:pt>
                <c:pt idx="635">
                  <c:v>59.6075042501</c:v>
                </c:pt>
                <c:pt idx="636">
                  <c:v>59.607946966299998</c:v>
                </c:pt>
                <c:pt idx="637">
                  <c:v>59.607746064300002</c:v>
                </c:pt>
                <c:pt idx="638">
                  <c:v>59.625942166100003</c:v>
                </c:pt>
                <c:pt idx="639">
                  <c:v>59.610787418000001</c:v>
                </c:pt>
                <c:pt idx="640">
                  <c:v>59.614607750700003</c:v>
                </c:pt>
                <c:pt idx="641">
                  <c:v>59.614497450400002</c:v>
                </c:pt>
                <c:pt idx="642">
                  <c:v>59.572544769799997</c:v>
                </c:pt>
                <c:pt idx="643">
                  <c:v>59.601943882900002</c:v>
                </c:pt>
                <c:pt idx="644">
                  <c:v>59.610155794199997</c:v>
                </c:pt>
                <c:pt idx="645">
                  <c:v>59.618576604899999</c:v>
                </c:pt>
                <c:pt idx="646">
                  <c:v>59.546412163699998</c:v>
                </c:pt>
                <c:pt idx="647">
                  <c:v>59.589051273599999</c:v>
                </c:pt>
                <c:pt idx="648">
                  <c:v>59.606631227000001</c:v>
                </c:pt>
                <c:pt idx="649">
                  <c:v>59.581538652699997</c:v>
                </c:pt>
                <c:pt idx="650">
                  <c:v>59.569510975999997</c:v>
                </c:pt>
                <c:pt idx="651">
                  <c:v>59.600939153500001</c:v>
                </c:pt>
                <c:pt idx="652">
                  <c:v>59.5781993043</c:v>
                </c:pt>
                <c:pt idx="653">
                  <c:v>59.586790716000003</c:v>
                </c:pt>
                <c:pt idx="654">
                  <c:v>59.573201770499999</c:v>
                </c:pt>
                <c:pt idx="655">
                  <c:v>59.604993559599997</c:v>
                </c:pt>
                <c:pt idx="656">
                  <c:v>59.610589420300002</c:v>
                </c:pt>
                <c:pt idx="657">
                  <c:v>59.6082164691</c:v>
                </c:pt>
                <c:pt idx="658">
                  <c:v>59.611878367599999</c:v>
                </c:pt>
                <c:pt idx="659">
                  <c:v>59.599704104600001</c:v>
                </c:pt>
                <c:pt idx="660">
                  <c:v>59.600379314599998</c:v>
                </c:pt>
                <c:pt idx="661">
                  <c:v>59.580882801100003</c:v>
                </c:pt>
                <c:pt idx="662">
                  <c:v>59.602818851899997</c:v>
                </c:pt>
                <c:pt idx="663">
                  <c:v>59.578329409399998</c:v>
                </c:pt>
                <c:pt idx="664">
                  <c:v>59.602388939299999</c:v>
                </c:pt>
                <c:pt idx="665">
                  <c:v>59.624291546899997</c:v>
                </c:pt>
                <c:pt idx="666">
                  <c:v>59.60781927</c:v>
                </c:pt>
                <c:pt idx="667">
                  <c:v>59.614208791099998</c:v>
                </c:pt>
                <c:pt idx="668">
                  <c:v>59.609376229200002</c:v>
                </c:pt>
                <c:pt idx="669">
                  <c:v>59.580940898500003</c:v>
                </c:pt>
                <c:pt idx="670">
                  <c:v>59.611160592499999</c:v>
                </c:pt>
                <c:pt idx="671">
                  <c:v>59.607847698199997</c:v>
                </c:pt>
                <c:pt idx="672">
                  <c:v>59.633864615999997</c:v>
                </c:pt>
                <c:pt idx="673">
                  <c:v>59.598269106700002</c:v>
                </c:pt>
                <c:pt idx="674">
                  <c:v>59.579376317399998</c:v>
                </c:pt>
                <c:pt idx="675">
                  <c:v>59.571919025200003</c:v>
                </c:pt>
                <c:pt idx="676">
                  <c:v>59.5751975489</c:v>
                </c:pt>
                <c:pt idx="677">
                  <c:v>59.579222229899997</c:v>
                </c:pt>
                <c:pt idx="678">
                  <c:v>59.584329471499998</c:v>
                </c:pt>
                <c:pt idx="679">
                  <c:v>59.571554224000003</c:v>
                </c:pt>
                <c:pt idx="680">
                  <c:v>59.576055177500002</c:v>
                </c:pt>
                <c:pt idx="681">
                  <c:v>59.594617622199998</c:v>
                </c:pt>
                <c:pt idx="682">
                  <c:v>59.600660940700003</c:v>
                </c:pt>
                <c:pt idx="683">
                  <c:v>59.593271928</c:v>
                </c:pt>
                <c:pt idx="684">
                  <c:v>59.622851888200003</c:v>
                </c:pt>
                <c:pt idx="685">
                  <c:v>59.6197882162</c:v>
                </c:pt>
                <c:pt idx="686">
                  <c:v>59.6011511787</c:v>
                </c:pt>
                <c:pt idx="687">
                  <c:v>59.6021644072</c:v>
                </c:pt>
                <c:pt idx="688">
                  <c:v>59.611276050000001</c:v>
                </c:pt>
                <c:pt idx="689">
                  <c:v>59.634552473500001</c:v>
                </c:pt>
                <c:pt idx="690">
                  <c:v>59.603055146099997</c:v>
                </c:pt>
                <c:pt idx="691">
                  <c:v>59.614241521799997</c:v>
                </c:pt>
                <c:pt idx="692">
                  <c:v>59.636586137400002</c:v>
                </c:pt>
                <c:pt idx="693">
                  <c:v>59.610254669100001</c:v>
                </c:pt>
                <c:pt idx="694">
                  <c:v>59.575702790900003</c:v>
                </c:pt>
                <c:pt idx="695">
                  <c:v>59.5880214946</c:v>
                </c:pt>
                <c:pt idx="696">
                  <c:v>59.589574551699997</c:v>
                </c:pt>
                <c:pt idx="697">
                  <c:v>59.578456585300003</c:v>
                </c:pt>
                <c:pt idx="698">
                  <c:v>59.581184328699997</c:v>
                </c:pt>
                <c:pt idx="699">
                  <c:v>59.578067628299998</c:v>
                </c:pt>
                <c:pt idx="700">
                  <c:v>59.575013630900003</c:v>
                </c:pt>
                <c:pt idx="701">
                  <c:v>59.579480437999997</c:v>
                </c:pt>
                <c:pt idx="702">
                  <c:v>59.570785072299998</c:v>
                </c:pt>
                <c:pt idx="703">
                  <c:v>59.579680496500004</c:v>
                </c:pt>
                <c:pt idx="704">
                  <c:v>59.5713303255</c:v>
                </c:pt>
                <c:pt idx="705">
                  <c:v>59.598786130800001</c:v>
                </c:pt>
                <c:pt idx="706">
                  <c:v>59.568860766599997</c:v>
                </c:pt>
                <c:pt idx="707">
                  <c:v>59.595872933700001</c:v>
                </c:pt>
                <c:pt idx="708">
                  <c:v>59.570500287500003</c:v>
                </c:pt>
                <c:pt idx="709">
                  <c:v>59.561692015600002</c:v>
                </c:pt>
                <c:pt idx="710">
                  <c:v>59.582017573400002</c:v>
                </c:pt>
                <c:pt idx="711">
                  <c:v>59.581659456099999</c:v>
                </c:pt>
                <c:pt idx="712">
                  <c:v>59.585806286199997</c:v>
                </c:pt>
                <c:pt idx="713">
                  <c:v>59.577436956500001</c:v>
                </c:pt>
                <c:pt idx="714">
                  <c:v>59.570251719300003</c:v>
                </c:pt>
                <c:pt idx="715">
                  <c:v>59.5880339068</c:v>
                </c:pt>
                <c:pt idx="716">
                  <c:v>59.600189494200002</c:v>
                </c:pt>
                <c:pt idx="717">
                  <c:v>59.603474763500003</c:v>
                </c:pt>
                <c:pt idx="718">
                  <c:v>59.592286074699999</c:v>
                </c:pt>
                <c:pt idx="719">
                  <c:v>59.595242902499997</c:v>
                </c:pt>
                <c:pt idx="720">
                  <c:v>59.573808048700002</c:v>
                </c:pt>
                <c:pt idx="721">
                  <c:v>59.576065711299997</c:v>
                </c:pt>
                <c:pt idx="722">
                  <c:v>59.598497305800002</c:v>
                </c:pt>
                <c:pt idx="723">
                  <c:v>59.579209784699998</c:v>
                </c:pt>
                <c:pt idx="724">
                  <c:v>59.572563399800003</c:v>
                </c:pt>
                <c:pt idx="725">
                  <c:v>59.575244806599997</c:v>
                </c:pt>
                <c:pt idx="726">
                  <c:v>59.587971642399999</c:v>
                </c:pt>
                <c:pt idx="727">
                  <c:v>59.554083145600003</c:v>
                </c:pt>
                <c:pt idx="728">
                  <c:v>59.566806623300003</c:v>
                </c:pt>
                <c:pt idx="729">
                  <c:v>59.582778605100003</c:v>
                </c:pt>
                <c:pt idx="730">
                  <c:v>59.570705299499998</c:v>
                </c:pt>
                <c:pt idx="731">
                  <c:v>59.593031004499998</c:v>
                </c:pt>
                <c:pt idx="732">
                  <c:v>59.576047099199997</c:v>
                </c:pt>
                <c:pt idx="733">
                  <c:v>59.576828578899999</c:v>
                </c:pt>
                <c:pt idx="734">
                  <c:v>59.573243954299997</c:v>
                </c:pt>
                <c:pt idx="735">
                  <c:v>59.571279208900002</c:v>
                </c:pt>
                <c:pt idx="736">
                  <c:v>59.5687754191</c:v>
                </c:pt>
                <c:pt idx="737">
                  <c:v>59.603628861700003</c:v>
                </c:pt>
                <c:pt idx="738">
                  <c:v>59.568272831999998</c:v>
                </c:pt>
                <c:pt idx="739">
                  <c:v>59.599482749300002</c:v>
                </c:pt>
                <c:pt idx="740">
                  <c:v>59.567123247300003</c:v>
                </c:pt>
                <c:pt idx="741">
                  <c:v>59.564114515</c:v>
                </c:pt>
                <c:pt idx="742">
                  <c:v>59.576894496800001</c:v>
                </c:pt>
                <c:pt idx="743">
                  <c:v>59.554475231399998</c:v>
                </c:pt>
                <c:pt idx="744">
                  <c:v>59.561500474600003</c:v>
                </c:pt>
                <c:pt idx="745">
                  <c:v>59.561169544599998</c:v>
                </c:pt>
                <c:pt idx="746">
                  <c:v>59.589358047700003</c:v>
                </c:pt>
                <c:pt idx="747">
                  <c:v>59.564839602600003</c:v>
                </c:pt>
                <c:pt idx="748">
                  <c:v>59.573751266000002</c:v>
                </c:pt>
                <c:pt idx="749">
                  <c:v>59.564969816000001</c:v>
                </c:pt>
                <c:pt idx="750">
                  <c:v>59.565259532100001</c:v>
                </c:pt>
                <c:pt idx="751">
                  <c:v>59.563194442799997</c:v>
                </c:pt>
                <c:pt idx="752">
                  <c:v>59.561199105199996</c:v>
                </c:pt>
                <c:pt idx="753">
                  <c:v>59.560160363000001</c:v>
                </c:pt>
                <c:pt idx="754">
                  <c:v>59.560007527400003</c:v>
                </c:pt>
                <c:pt idx="755">
                  <c:v>59.560796671299997</c:v>
                </c:pt>
                <c:pt idx="756">
                  <c:v>59.5904551418</c:v>
                </c:pt>
                <c:pt idx="757">
                  <c:v>59.5913013953</c:v>
                </c:pt>
                <c:pt idx="758">
                  <c:v>59.578239502999999</c:v>
                </c:pt>
                <c:pt idx="759">
                  <c:v>59.595630708800002</c:v>
                </c:pt>
                <c:pt idx="760">
                  <c:v>59.592399450599999</c:v>
                </c:pt>
                <c:pt idx="761">
                  <c:v>59.582722682499998</c:v>
                </c:pt>
                <c:pt idx="762">
                  <c:v>59.582102385699997</c:v>
                </c:pt>
                <c:pt idx="763">
                  <c:v>59.585046137699997</c:v>
                </c:pt>
                <c:pt idx="764">
                  <c:v>59.589381385000003</c:v>
                </c:pt>
                <c:pt idx="765">
                  <c:v>59.581980740699997</c:v>
                </c:pt>
                <c:pt idx="766">
                  <c:v>59.573681452000002</c:v>
                </c:pt>
                <c:pt idx="767">
                  <c:v>59.577811328800003</c:v>
                </c:pt>
                <c:pt idx="768">
                  <c:v>59.579574538099997</c:v>
                </c:pt>
                <c:pt idx="769">
                  <c:v>59.571144331100001</c:v>
                </c:pt>
                <c:pt idx="770">
                  <c:v>59.566537920899997</c:v>
                </c:pt>
                <c:pt idx="771">
                  <c:v>59.5749451071</c:v>
                </c:pt>
                <c:pt idx="772">
                  <c:v>59.564631454900002</c:v>
                </c:pt>
                <c:pt idx="773">
                  <c:v>59.568435318900001</c:v>
                </c:pt>
                <c:pt idx="774">
                  <c:v>59.561124211299997</c:v>
                </c:pt>
                <c:pt idx="775">
                  <c:v>59.558870993399999</c:v>
                </c:pt>
                <c:pt idx="776">
                  <c:v>59.554011127899997</c:v>
                </c:pt>
                <c:pt idx="777">
                  <c:v>59.553971199000003</c:v>
                </c:pt>
                <c:pt idx="778">
                  <c:v>59.577679232400001</c:v>
                </c:pt>
                <c:pt idx="779">
                  <c:v>59.5540244942</c:v>
                </c:pt>
                <c:pt idx="780">
                  <c:v>59.564206069800001</c:v>
                </c:pt>
                <c:pt idx="781">
                  <c:v>59.564147097999999</c:v>
                </c:pt>
                <c:pt idx="782">
                  <c:v>59.5620307135</c:v>
                </c:pt>
                <c:pt idx="783">
                  <c:v>59.5526015043</c:v>
                </c:pt>
                <c:pt idx="784">
                  <c:v>59.548706850000002</c:v>
                </c:pt>
                <c:pt idx="785">
                  <c:v>59.5389322017</c:v>
                </c:pt>
                <c:pt idx="786">
                  <c:v>59.542943201699998</c:v>
                </c:pt>
                <c:pt idx="787">
                  <c:v>59.523219384500003</c:v>
                </c:pt>
                <c:pt idx="788">
                  <c:v>59.545358305500002</c:v>
                </c:pt>
                <c:pt idx="789">
                  <c:v>59.527673406200002</c:v>
                </c:pt>
                <c:pt idx="790">
                  <c:v>59.526907634099999</c:v>
                </c:pt>
                <c:pt idx="791">
                  <c:v>59.549239616500003</c:v>
                </c:pt>
                <c:pt idx="792">
                  <c:v>59.555806685299999</c:v>
                </c:pt>
                <c:pt idx="793">
                  <c:v>59.555287988499998</c:v>
                </c:pt>
                <c:pt idx="794">
                  <c:v>59.554514876299997</c:v>
                </c:pt>
                <c:pt idx="795">
                  <c:v>59.551706684300001</c:v>
                </c:pt>
                <c:pt idx="796">
                  <c:v>59.537735444600003</c:v>
                </c:pt>
                <c:pt idx="797">
                  <c:v>59.553627146099998</c:v>
                </c:pt>
                <c:pt idx="798">
                  <c:v>59.537801197599997</c:v>
                </c:pt>
                <c:pt idx="799">
                  <c:v>59.525640475400003</c:v>
                </c:pt>
                <c:pt idx="800">
                  <c:v>59.529398443799998</c:v>
                </c:pt>
                <c:pt idx="801">
                  <c:v>59.521568975000001</c:v>
                </c:pt>
                <c:pt idx="802">
                  <c:v>59.513583910599998</c:v>
                </c:pt>
                <c:pt idx="803">
                  <c:v>59.509358467799998</c:v>
                </c:pt>
                <c:pt idx="804">
                  <c:v>59.522985486099998</c:v>
                </c:pt>
                <c:pt idx="805">
                  <c:v>59.512853567699999</c:v>
                </c:pt>
                <c:pt idx="806">
                  <c:v>59.506654444200002</c:v>
                </c:pt>
                <c:pt idx="807">
                  <c:v>59.536398713899999</c:v>
                </c:pt>
                <c:pt idx="808">
                  <c:v>59.5347475413</c:v>
                </c:pt>
                <c:pt idx="809">
                  <c:v>59.525495352999997</c:v>
                </c:pt>
                <c:pt idx="810">
                  <c:v>59.509744451800003</c:v>
                </c:pt>
                <c:pt idx="811">
                  <c:v>59.5096204767</c:v>
                </c:pt>
                <c:pt idx="812">
                  <c:v>59.553861880500001</c:v>
                </c:pt>
                <c:pt idx="813">
                  <c:v>59.5404542287</c:v>
                </c:pt>
                <c:pt idx="814">
                  <c:v>59.544612782400002</c:v>
                </c:pt>
                <c:pt idx="815">
                  <c:v>59.5209818883</c:v>
                </c:pt>
                <c:pt idx="816">
                  <c:v>59.521956648200003</c:v>
                </c:pt>
                <c:pt idx="817">
                  <c:v>59.5128932171</c:v>
                </c:pt>
                <c:pt idx="818">
                  <c:v>59.511501090099998</c:v>
                </c:pt>
                <c:pt idx="819">
                  <c:v>59.5269025395</c:v>
                </c:pt>
                <c:pt idx="820">
                  <c:v>59.497744988900003</c:v>
                </c:pt>
                <c:pt idx="821">
                  <c:v>59.5313899979</c:v>
                </c:pt>
                <c:pt idx="822">
                  <c:v>59.531317682000001</c:v>
                </c:pt>
                <c:pt idx="823">
                  <c:v>59.516728474600001</c:v>
                </c:pt>
                <c:pt idx="824">
                  <c:v>59.533495426000002</c:v>
                </c:pt>
                <c:pt idx="825">
                  <c:v>59.517793845999996</c:v>
                </c:pt>
                <c:pt idx="826">
                  <c:v>59.523084973000003</c:v>
                </c:pt>
                <c:pt idx="827">
                  <c:v>59.4996552542</c:v>
                </c:pt>
                <c:pt idx="828">
                  <c:v>59.507347236800001</c:v>
                </c:pt>
                <c:pt idx="829">
                  <c:v>59.509801430899998</c:v>
                </c:pt>
                <c:pt idx="830">
                  <c:v>59.512796802399997</c:v>
                </c:pt>
                <c:pt idx="831">
                  <c:v>59.514701721400002</c:v>
                </c:pt>
                <c:pt idx="832">
                  <c:v>59.5235861488</c:v>
                </c:pt>
                <c:pt idx="833">
                  <c:v>59.5100917189</c:v>
                </c:pt>
                <c:pt idx="834">
                  <c:v>59.508495363999998</c:v>
                </c:pt>
                <c:pt idx="835">
                  <c:v>59.474631583499999</c:v>
                </c:pt>
                <c:pt idx="836">
                  <c:v>59.476717045599997</c:v>
                </c:pt>
                <c:pt idx="837">
                  <c:v>59.481700764300001</c:v>
                </c:pt>
                <c:pt idx="838">
                  <c:v>59.491443538799999</c:v>
                </c:pt>
                <c:pt idx="839">
                  <c:v>59.509152145599998</c:v>
                </c:pt>
                <c:pt idx="840">
                  <c:v>59.498569789999998</c:v>
                </c:pt>
                <c:pt idx="841">
                  <c:v>59.5012813568</c:v>
                </c:pt>
                <c:pt idx="842">
                  <c:v>59.484844527100002</c:v>
                </c:pt>
                <c:pt idx="843">
                  <c:v>59.480693437100001</c:v>
                </c:pt>
                <c:pt idx="844">
                  <c:v>59.484591436800002</c:v>
                </c:pt>
                <c:pt idx="845">
                  <c:v>59.499601431899997</c:v>
                </c:pt>
                <c:pt idx="846">
                  <c:v>59.488332927499997</c:v>
                </c:pt>
                <c:pt idx="847">
                  <c:v>59.5049087206</c:v>
                </c:pt>
                <c:pt idx="848">
                  <c:v>59.501366411500001</c:v>
                </c:pt>
                <c:pt idx="849">
                  <c:v>59.505498680300001</c:v>
                </c:pt>
                <c:pt idx="850">
                  <c:v>59.503921833</c:v>
                </c:pt>
                <c:pt idx="851">
                  <c:v>59.486347038300003</c:v>
                </c:pt>
                <c:pt idx="852">
                  <c:v>59.484285303599997</c:v>
                </c:pt>
                <c:pt idx="853">
                  <c:v>59.468328667000002</c:v>
                </c:pt>
                <c:pt idx="854">
                  <c:v>59.475275955000001</c:v>
                </c:pt>
                <c:pt idx="855">
                  <c:v>59.488505423900001</c:v>
                </c:pt>
                <c:pt idx="856">
                  <c:v>59.481095318100003</c:v>
                </c:pt>
                <c:pt idx="857">
                  <c:v>59.489633958299997</c:v>
                </c:pt>
                <c:pt idx="858">
                  <c:v>59.481239641599998</c:v>
                </c:pt>
                <c:pt idx="859">
                  <c:v>59.476255624700002</c:v>
                </c:pt>
                <c:pt idx="860">
                  <c:v>59.503045375900001</c:v>
                </c:pt>
                <c:pt idx="861">
                  <c:v>59.4947461609</c:v>
                </c:pt>
                <c:pt idx="862">
                  <c:v>59.4939383388</c:v>
                </c:pt>
                <c:pt idx="863">
                  <c:v>59.483536657899997</c:v>
                </c:pt>
                <c:pt idx="864">
                  <c:v>59.470209365499997</c:v>
                </c:pt>
                <c:pt idx="865">
                  <c:v>59.491730785400001</c:v>
                </c:pt>
                <c:pt idx="866">
                  <c:v>59.4911304679</c:v>
                </c:pt>
                <c:pt idx="867">
                  <c:v>59.489070306599999</c:v>
                </c:pt>
                <c:pt idx="868">
                  <c:v>59.477927921599999</c:v>
                </c:pt>
                <c:pt idx="869">
                  <c:v>59.479667325199998</c:v>
                </c:pt>
                <c:pt idx="870">
                  <c:v>59.480500626000001</c:v>
                </c:pt>
                <c:pt idx="871">
                  <c:v>59.486837964800003</c:v>
                </c:pt>
                <c:pt idx="872">
                  <c:v>59.491332889900001</c:v>
                </c:pt>
                <c:pt idx="873">
                  <c:v>59.465517512700004</c:v>
                </c:pt>
                <c:pt idx="874">
                  <c:v>59.491463125700001</c:v>
                </c:pt>
                <c:pt idx="875">
                  <c:v>59.482406384199997</c:v>
                </c:pt>
                <c:pt idx="876">
                  <c:v>59.465946242800001</c:v>
                </c:pt>
                <c:pt idx="877">
                  <c:v>59.462484856800003</c:v>
                </c:pt>
                <c:pt idx="878">
                  <c:v>59.467253783899999</c:v>
                </c:pt>
                <c:pt idx="879">
                  <c:v>59.439076921100003</c:v>
                </c:pt>
                <c:pt idx="880">
                  <c:v>59.4459215117</c:v>
                </c:pt>
                <c:pt idx="881">
                  <c:v>59.486232812300003</c:v>
                </c:pt>
                <c:pt idx="882">
                  <c:v>59.481100248200001</c:v>
                </c:pt>
                <c:pt idx="883">
                  <c:v>59.4757027992</c:v>
                </c:pt>
                <c:pt idx="884">
                  <c:v>59.476270344200003</c:v>
                </c:pt>
                <c:pt idx="885">
                  <c:v>59.474501459899997</c:v>
                </c:pt>
                <c:pt idx="886">
                  <c:v>59.4583713735</c:v>
                </c:pt>
                <c:pt idx="887">
                  <c:v>59.459502583700001</c:v>
                </c:pt>
                <c:pt idx="888">
                  <c:v>59.458166405199997</c:v>
                </c:pt>
                <c:pt idx="889">
                  <c:v>59.460073689799998</c:v>
                </c:pt>
                <c:pt idx="890">
                  <c:v>59.45497151</c:v>
                </c:pt>
                <c:pt idx="891">
                  <c:v>59.450029267200001</c:v>
                </c:pt>
                <c:pt idx="892">
                  <c:v>59.4495144455</c:v>
                </c:pt>
                <c:pt idx="893">
                  <c:v>59.452476203000003</c:v>
                </c:pt>
                <c:pt idx="894">
                  <c:v>59.455213089300003</c:v>
                </c:pt>
                <c:pt idx="895">
                  <c:v>59.4438453426</c:v>
                </c:pt>
                <c:pt idx="896">
                  <c:v>59.473392429199997</c:v>
                </c:pt>
                <c:pt idx="897">
                  <c:v>59.4680529014</c:v>
                </c:pt>
                <c:pt idx="898">
                  <c:v>59.485799570200001</c:v>
                </c:pt>
                <c:pt idx="899">
                  <c:v>59.471778972700001</c:v>
                </c:pt>
                <c:pt idx="900">
                  <c:v>59.4605305491</c:v>
                </c:pt>
                <c:pt idx="901">
                  <c:v>59.467461471500002</c:v>
                </c:pt>
                <c:pt idx="902">
                  <c:v>59.471590860699997</c:v>
                </c:pt>
                <c:pt idx="903">
                  <c:v>59.472655703299999</c:v>
                </c:pt>
                <c:pt idx="904">
                  <c:v>59.461817016700003</c:v>
                </c:pt>
                <c:pt idx="905">
                  <c:v>59.4602581997</c:v>
                </c:pt>
                <c:pt idx="906">
                  <c:v>59.464633838200001</c:v>
                </c:pt>
                <c:pt idx="907">
                  <c:v>59.444305568399997</c:v>
                </c:pt>
                <c:pt idx="908">
                  <c:v>59.456910278599999</c:v>
                </c:pt>
                <c:pt idx="909">
                  <c:v>59.458974887099998</c:v>
                </c:pt>
                <c:pt idx="910">
                  <c:v>59.446902798499998</c:v>
                </c:pt>
                <c:pt idx="911">
                  <c:v>59.455526687599999</c:v>
                </c:pt>
                <c:pt idx="912">
                  <c:v>59.464878712599997</c:v>
                </c:pt>
                <c:pt idx="913">
                  <c:v>59.465395236500001</c:v>
                </c:pt>
                <c:pt idx="914">
                  <c:v>59.466425485199998</c:v>
                </c:pt>
                <c:pt idx="915">
                  <c:v>59.458290140599999</c:v>
                </c:pt>
                <c:pt idx="916">
                  <c:v>59.457887383900001</c:v>
                </c:pt>
                <c:pt idx="917">
                  <c:v>59.450274271700003</c:v>
                </c:pt>
                <c:pt idx="918">
                  <c:v>59.4582458848</c:v>
                </c:pt>
                <c:pt idx="919">
                  <c:v>59.444092118900002</c:v>
                </c:pt>
                <c:pt idx="920">
                  <c:v>59.4456122721</c:v>
                </c:pt>
                <c:pt idx="921">
                  <c:v>59.442433918200003</c:v>
                </c:pt>
                <c:pt idx="922">
                  <c:v>59.441172985900003</c:v>
                </c:pt>
                <c:pt idx="923">
                  <c:v>59.446617422300001</c:v>
                </c:pt>
                <c:pt idx="924">
                  <c:v>59.447160254400004</c:v>
                </c:pt>
                <c:pt idx="925">
                  <c:v>59.465382854399998</c:v>
                </c:pt>
                <c:pt idx="926">
                  <c:v>59.456017723400002</c:v>
                </c:pt>
                <c:pt idx="927">
                  <c:v>59.433820175699999</c:v>
                </c:pt>
                <c:pt idx="928">
                  <c:v>59.457290395400001</c:v>
                </c:pt>
                <c:pt idx="929">
                  <c:v>59.4685448464</c:v>
                </c:pt>
                <c:pt idx="930">
                  <c:v>59.457681038700002</c:v>
                </c:pt>
                <c:pt idx="931">
                  <c:v>59.448319911299997</c:v>
                </c:pt>
                <c:pt idx="932">
                  <c:v>59.446844654499998</c:v>
                </c:pt>
                <c:pt idx="933">
                  <c:v>59.4389682216</c:v>
                </c:pt>
                <c:pt idx="934">
                  <c:v>59.437083640600001</c:v>
                </c:pt>
                <c:pt idx="935">
                  <c:v>59.444028923300003</c:v>
                </c:pt>
                <c:pt idx="936">
                  <c:v>59.459254175399998</c:v>
                </c:pt>
                <c:pt idx="937">
                  <c:v>59.4386407764</c:v>
                </c:pt>
                <c:pt idx="938">
                  <c:v>59.432579987899999</c:v>
                </c:pt>
                <c:pt idx="939">
                  <c:v>59.429308927999998</c:v>
                </c:pt>
                <c:pt idx="940">
                  <c:v>59.450836385199999</c:v>
                </c:pt>
                <c:pt idx="941">
                  <c:v>59.4350520395</c:v>
                </c:pt>
                <c:pt idx="942">
                  <c:v>59.440617146599998</c:v>
                </c:pt>
                <c:pt idx="943">
                  <c:v>59.439038737099999</c:v>
                </c:pt>
                <c:pt idx="944">
                  <c:v>59.458699276600001</c:v>
                </c:pt>
                <c:pt idx="945">
                  <c:v>59.443731809799999</c:v>
                </c:pt>
                <c:pt idx="946">
                  <c:v>59.444104077299997</c:v>
                </c:pt>
                <c:pt idx="947">
                  <c:v>59.430711846299999</c:v>
                </c:pt>
                <c:pt idx="948">
                  <c:v>59.457709448800003</c:v>
                </c:pt>
                <c:pt idx="949">
                  <c:v>59.439861587199999</c:v>
                </c:pt>
                <c:pt idx="950">
                  <c:v>59.451887448000001</c:v>
                </c:pt>
                <c:pt idx="951">
                  <c:v>59.4349620383</c:v>
                </c:pt>
                <c:pt idx="952">
                  <c:v>59.432810391099999</c:v>
                </c:pt>
                <c:pt idx="953">
                  <c:v>59.442592092600002</c:v>
                </c:pt>
                <c:pt idx="954">
                  <c:v>59.438046679300001</c:v>
                </c:pt>
                <c:pt idx="955">
                  <c:v>59.432751314199997</c:v>
                </c:pt>
                <c:pt idx="956">
                  <c:v>59.451295266999999</c:v>
                </c:pt>
                <c:pt idx="957">
                  <c:v>59.434637375500003</c:v>
                </c:pt>
                <c:pt idx="958">
                  <c:v>59.433957377399999</c:v>
                </c:pt>
                <c:pt idx="959">
                  <c:v>59.462228258000003</c:v>
                </c:pt>
                <c:pt idx="960">
                  <c:v>59.445088224099997</c:v>
                </c:pt>
                <c:pt idx="961">
                  <c:v>59.449989520099997</c:v>
                </c:pt>
                <c:pt idx="962">
                  <c:v>59.431411716900001</c:v>
                </c:pt>
                <c:pt idx="963">
                  <c:v>59.457304345799997</c:v>
                </c:pt>
                <c:pt idx="964">
                  <c:v>59.467093843699999</c:v>
                </c:pt>
                <c:pt idx="965">
                  <c:v>59.460124821999997</c:v>
                </c:pt>
                <c:pt idx="966">
                  <c:v>59.464708493499998</c:v>
                </c:pt>
                <c:pt idx="967">
                  <c:v>59.455233243899997</c:v>
                </c:pt>
                <c:pt idx="968">
                  <c:v>59.469363239800003</c:v>
                </c:pt>
                <c:pt idx="969">
                  <c:v>59.460412734000002</c:v>
                </c:pt>
                <c:pt idx="970">
                  <c:v>59.4505494645</c:v>
                </c:pt>
                <c:pt idx="971">
                  <c:v>59.440630424799998</c:v>
                </c:pt>
                <c:pt idx="972">
                  <c:v>59.440205278400001</c:v>
                </c:pt>
                <c:pt idx="973">
                  <c:v>59.444858343200004</c:v>
                </c:pt>
                <c:pt idx="974">
                  <c:v>59.445072873699999</c:v>
                </c:pt>
                <c:pt idx="975">
                  <c:v>59.433878679199999</c:v>
                </c:pt>
                <c:pt idx="976">
                  <c:v>59.441766701500001</c:v>
                </c:pt>
                <c:pt idx="977">
                  <c:v>59.4321647752</c:v>
                </c:pt>
                <c:pt idx="978">
                  <c:v>59.444959672000003</c:v>
                </c:pt>
                <c:pt idx="979">
                  <c:v>59.446400259400001</c:v>
                </c:pt>
                <c:pt idx="980">
                  <c:v>59.457219187200003</c:v>
                </c:pt>
                <c:pt idx="981">
                  <c:v>59.442564956200002</c:v>
                </c:pt>
                <c:pt idx="982">
                  <c:v>59.440730240699999</c:v>
                </c:pt>
                <c:pt idx="983">
                  <c:v>59.444810404199998</c:v>
                </c:pt>
                <c:pt idx="984">
                  <c:v>59.454839504699997</c:v>
                </c:pt>
                <c:pt idx="985">
                  <c:v>59.4422659162</c:v>
                </c:pt>
                <c:pt idx="986">
                  <c:v>59.4404311897</c:v>
                </c:pt>
                <c:pt idx="987">
                  <c:v>59.443891149599999</c:v>
                </c:pt>
                <c:pt idx="988">
                  <c:v>59.433068987299997</c:v>
                </c:pt>
                <c:pt idx="989">
                  <c:v>59.451953202200002</c:v>
                </c:pt>
                <c:pt idx="990">
                  <c:v>59.452130181400001</c:v>
                </c:pt>
                <c:pt idx="991">
                  <c:v>59.449708249300002</c:v>
                </c:pt>
                <c:pt idx="992">
                  <c:v>59.456946045800002</c:v>
                </c:pt>
                <c:pt idx="993">
                  <c:v>59.441968079399999</c:v>
                </c:pt>
                <c:pt idx="994">
                  <c:v>59.435388914699999</c:v>
                </c:pt>
                <c:pt idx="995">
                  <c:v>59.439119849100003</c:v>
                </c:pt>
                <c:pt idx="996">
                  <c:v>59.418525508899997</c:v>
                </c:pt>
                <c:pt idx="997">
                  <c:v>59.460935081800002</c:v>
                </c:pt>
                <c:pt idx="998">
                  <c:v>59.448597669500003</c:v>
                </c:pt>
                <c:pt idx="999">
                  <c:v>59.453595388799997</c:v>
                </c:pt>
                <c:pt idx="1000">
                  <c:v>59.451366807299998</c:v>
                </c:pt>
                <c:pt idx="1001">
                  <c:v>59.4557690623</c:v>
                </c:pt>
                <c:pt idx="1002">
                  <c:v>59.470175744599999</c:v>
                </c:pt>
                <c:pt idx="1003">
                  <c:v>59.452478021300003</c:v>
                </c:pt>
                <c:pt idx="1004">
                  <c:v>59.458330572500003</c:v>
                </c:pt>
                <c:pt idx="1005">
                  <c:v>59.459393239999997</c:v>
                </c:pt>
                <c:pt idx="1006">
                  <c:v>59.458321395799999</c:v>
                </c:pt>
                <c:pt idx="1007">
                  <c:v>59.4380743181</c:v>
                </c:pt>
                <c:pt idx="1008">
                  <c:v>59.428328293600003</c:v>
                </c:pt>
                <c:pt idx="1009">
                  <c:v>59.467038353299998</c:v>
                </c:pt>
                <c:pt idx="1010">
                  <c:v>59.456391037300001</c:v>
                </c:pt>
                <c:pt idx="1011">
                  <c:v>59.456713517899999</c:v>
                </c:pt>
                <c:pt idx="1012">
                  <c:v>59.456989247300001</c:v>
                </c:pt>
                <c:pt idx="1013">
                  <c:v>59.464687485699997</c:v>
                </c:pt>
                <c:pt idx="1014">
                  <c:v>59.456143886699998</c:v>
                </c:pt>
                <c:pt idx="1015">
                  <c:v>59.454809837399999</c:v>
                </c:pt>
                <c:pt idx="1016">
                  <c:v>59.450814620999999</c:v>
                </c:pt>
                <c:pt idx="1017">
                  <c:v>59.4586718539</c:v>
                </c:pt>
                <c:pt idx="1018">
                  <c:v>59.4521789506</c:v>
                </c:pt>
                <c:pt idx="1019">
                  <c:v>59.452707651600001</c:v>
                </c:pt>
                <c:pt idx="1020">
                  <c:v>59.450003508199998</c:v>
                </c:pt>
                <c:pt idx="1021">
                  <c:v>59.445109815499997</c:v>
                </c:pt>
                <c:pt idx="1022">
                  <c:v>59.454495332599997</c:v>
                </c:pt>
                <c:pt idx="1023">
                  <c:v>59.445144614199997</c:v>
                </c:pt>
                <c:pt idx="1024">
                  <c:v>59.466354152000001</c:v>
                </c:pt>
                <c:pt idx="1025">
                  <c:v>59.466673147400002</c:v>
                </c:pt>
                <c:pt idx="1026">
                  <c:v>59.468969115500002</c:v>
                </c:pt>
                <c:pt idx="1027">
                  <c:v>59.4639321147</c:v>
                </c:pt>
                <c:pt idx="1028">
                  <c:v>59.458162725400001</c:v>
                </c:pt>
                <c:pt idx="1029">
                  <c:v>59.484054975600003</c:v>
                </c:pt>
                <c:pt idx="1030">
                  <c:v>59.474663381200003</c:v>
                </c:pt>
                <c:pt idx="1031">
                  <c:v>59.486383111499997</c:v>
                </c:pt>
                <c:pt idx="1032">
                  <c:v>59.463272182799997</c:v>
                </c:pt>
                <c:pt idx="1033">
                  <c:v>59.444983970599999</c:v>
                </c:pt>
                <c:pt idx="1034">
                  <c:v>59.460537895999998</c:v>
                </c:pt>
                <c:pt idx="1035">
                  <c:v>59.460065163499998</c:v>
                </c:pt>
                <c:pt idx="1036">
                  <c:v>59.469904364800001</c:v>
                </c:pt>
                <c:pt idx="1037">
                  <c:v>59.4657912399</c:v>
                </c:pt>
                <c:pt idx="1038">
                  <c:v>59.460171143799997</c:v>
                </c:pt>
                <c:pt idx="1039">
                  <c:v>59.461562261099999</c:v>
                </c:pt>
                <c:pt idx="1040">
                  <c:v>59.4531215879</c:v>
                </c:pt>
                <c:pt idx="1041">
                  <c:v>59.458396292800003</c:v>
                </c:pt>
                <c:pt idx="1042">
                  <c:v>59.449631440200001</c:v>
                </c:pt>
                <c:pt idx="1043">
                  <c:v>59.4483594354</c:v>
                </c:pt>
                <c:pt idx="1044">
                  <c:v>59.4483594354</c:v>
                </c:pt>
                <c:pt idx="1045">
                  <c:v>59.456360542299997</c:v>
                </c:pt>
                <c:pt idx="1046">
                  <c:v>59.442584636200003</c:v>
                </c:pt>
                <c:pt idx="1047">
                  <c:v>59.446023420300001</c:v>
                </c:pt>
                <c:pt idx="1048">
                  <c:v>59.461187240800001</c:v>
                </c:pt>
                <c:pt idx="1049">
                  <c:v>59.4568151171</c:v>
                </c:pt>
                <c:pt idx="1050">
                  <c:v>59.448772124900003</c:v>
                </c:pt>
                <c:pt idx="1051">
                  <c:v>59.462439901800003</c:v>
                </c:pt>
                <c:pt idx="1052">
                  <c:v>59.459212601099999</c:v>
                </c:pt>
                <c:pt idx="1053">
                  <c:v>59.452724821499999</c:v>
                </c:pt>
                <c:pt idx="1054">
                  <c:v>59.455469218200001</c:v>
                </c:pt>
                <c:pt idx="1055">
                  <c:v>59.459084812699999</c:v>
                </c:pt>
                <c:pt idx="1056">
                  <c:v>59.461602875099999</c:v>
                </c:pt>
                <c:pt idx="1057">
                  <c:v>59.443812674100002</c:v>
                </c:pt>
                <c:pt idx="1058">
                  <c:v>59.449302958399997</c:v>
                </c:pt>
                <c:pt idx="1059">
                  <c:v>59.444440456999999</c:v>
                </c:pt>
                <c:pt idx="1060">
                  <c:v>59.460179429999997</c:v>
                </c:pt>
                <c:pt idx="1061">
                  <c:v>59.4507004552</c:v>
                </c:pt>
                <c:pt idx="1062">
                  <c:v>59.439068814300001</c:v>
                </c:pt>
                <c:pt idx="1063">
                  <c:v>59.463829602399997</c:v>
                </c:pt>
                <c:pt idx="1064">
                  <c:v>59.4565586103</c:v>
                </c:pt>
                <c:pt idx="1065">
                  <c:v>59.448311312599998</c:v>
                </c:pt>
                <c:pt idx="1066">
                  <c:v>59.451257485600003</c:v>
                </c:pt>
                <c:pt idx="1067">
                  <c:v>59.450445918299998</c:v>
                </c:pt>
                <c:pt idx="1068">
                  <c:v>59.448595700200002</c:v>
                </c:pt>
                <c:pt idx="1069">
                  <c:v>59.4449758688</c:v>
                </c:pt>
                <c:pt idx="1070">
                  <c:v>59.450951773</c:v>
                </c:pt>
                <c:pt idx="1071">
                  <c:v>59.4651600507</c:v>
                </c:pt>
                <c:pt idx="1072">
                  <c:v>59.4534301578</c:v>
                </c:pt>
                <c:pt idx="1073">
                  <c:v>59.448376152900003</c:v>
                </c:pt>
                <c:pt idx="1074">
                  <c:v>59.4551406426</c:v>
                </c:pt>
                <c:pt idx="1075">
                  <c:v>59.450533382000003</c:v>
                </c:pt>
                <c:pt idx="1076">
                  <c:v>59.4427387964</c:v>
                </c:pt>
                <c:pt idx="1077">
                  <c:v>59.458748487999998</c:v>
                </c:pt>
                <c:pt idx="1078">
                  <c:v>59.474050207600001</c:v>
                </c:pt>
                <c:pt idx="1079">
                  <c:v>59.448627774999999</c:v>
                </c:pt>
                <c:pt idx="1080">
                  <c:v>59.4572636762</c:v>
                </c:pt>
                <c:pt idx="1081">
                  <c:v>59.458444968599999</c:v>
                </c:pt>
                <c:pt idx="1082">
                  <c:v>59.467290265300001</c:v>
                </c:pt>
                <c:pt idx="1083">
                  <c:v>59.467965709399998</c:v>
                </c:pt>
                <c:pt idx="1084">
                  <c:v>59.454520703500002</c:v>
                </c:pt>
                <c:pt idx="1085">
                  <c:v>59.469789637600002</c:v>
                </c:pt>
                <c:pt idx="1086">
                  <c:v>59.459899030199999</c:v>
                </c:pt>
                <c:pt idx="1087">
                  <c:v>59.46824642</c:v>
                </c:pt>
                <c:pt idx="1088">
                  <c:v>59.470045367499999</c:v>
                </c:pt>
                <c:pt idx="1089">
                  <c:v>59.465761163099998</c:v>
                </c:pt>
                <c:pt idx="1090">
                  <c:v>59.457753730699999</c:v>
                </c:pt>
                <c:pt idx="1091">
                  <c:v>59.458787414900002</c:v>
                </c:pt>
                <c:pt idx="1092">
                  <c:v>59.466271625300003</c:v>
                </c:pt>
                <c:pt idx="1093">
                  <c:v>59.453081016699997</c:v>
                </c:pt>
                <c:pt idx="1094">
                  <c:v>59.4522732577</c:v>
                </c:pt>
                <c:pt idx="1095">
                  <c:v>59.458001390900002</c:v>
                </c:pt>
                <c:pt idx="1096">
                  <c:v>59.4496911365</c:v>
                </c:pt>
                <c:pt idx="1097">
                  <c:v>59.4399033073</c:v>
                </c:pt>
                <c:pt idx="1098">
                  <c:v>59.468618984199999</c:v>
                </c:pt>
                <c:pt idx="1099">
                  <c:v>59.457978651799998</c:v>
                </c:pt>
                <c:pt idx="1100">
                  <c:v>59.446825624200002</c:v>
                </c:pt>
                <c:pt idx="1101">
                  <c:v>59.477957255900002</c:v>
                </c:pt>
                <c:pt idx="1102">
                  <c:v>59.469582115100003</c:v>
                </c:pt>
                <c:pt idx="1103">
                  <c:v>59.471160565200002</c:v>
                </c:pt>
                <c:pt idx="1104">
                  <c:v>59.461399807100001</c:v>
                </c:pt>
                <c:pt idx="1105">
                  <c:v>59.4641099997</c:v>
                </c:pt>
                <c:pt idx="1106">
                  <c:v>59.449389987899998</c:v>
                </c:pt>
                <c:pt idx="1107">
                  <c:v>59.452703206400003</c:v>
                </c:pt>
                <c:pt idx="1108">
                  <c:v>59.442124671400002</c:v>
                </c:pt>
                <c:pt idx="1109">
                  <c:v>59.4466417338</c:v>
                </c:pt>
                <c:pt idx="1110">
                  <c:v>59.439967712600001</c:v>
                </c:pt>
                <c:pt idx="1111">
                  <c:v>59.447828959200002</c:v>
                </c:pt>
                <c:pt idx="1112">
                  <c:v>59.419589294700003</c:v>
                </c:pt>
                <c:pt idx="1113">
                  <c:v>59.4608086024</c:v>
                </c:pt>
                <c:pt idx="1114">
                  <c:v>59.433525444799997</c:v>
                </c:pt>
                <c:pt idx="1115">
                  <c:v>59.442535665500003</c:v>
                </c:pt>
                <c:pt idx="1116">
                  <c:v>59.451398863800001</c:v>
                </c:pt>
                <c:pt idx="1117">
                  <c:v>59.439473956</c:v>
                </c:pt>
                <c:pt idx="1118">
                  <c:v>59.474377215499999</c:v>
                </c:pt>
                <c:pt idx="1119">
                  <c:v>59.485925967</c:v>
                </c:pt>
                <c:pt idx="1120">
                  <c:v>59.473043030299998</c:v>
                </c:pt>
                <c:pt idx="1121">
                  <c:v>59.482893119099998</c:v>
                </c:pt>
                <c:pt idx="1122">
                  <c:v>59.465323812400001</c:v>
                </c:pt>
                <c:pt idx="1123">
                  <c:v>59.478097990999999</c:v>
                </c:pt>
                <c:pt idx="1124">
                  <c:v>59.473945917899997</c:v>
                </c:pt>
                <c:pt idx="1125">
                  <c:v>59.450467963199998</c:v>
                </c:pt>
                <c:pt idx="1126">
                  <c:v>59.455969868700002</c:v>
                </c:pt>
                <c:pt idx="1127">
                  <c:v>59.450032753800002</c:v>
                </c:pt>
                <c:pt idx="1128">
                  <c:v>59.442215786600002</c:v>
                </c:pt>
                <c:pt idx="1129">
                  <c:v>59.447473948199999</c:v>
                </c:pt>
                <c:pt idx="1130">
                  <c:v>59.465720549899999</c:v>
                </c:pt>
                <c:pt idx="1131">
                  <c:v>59.457993635199998</c:v>
                </c:pt>
                <c:pt idx="1132">
                  <c:v>59.463859697099998</c:v>
                </c:pt>
                <c:pt idx="1133">
                  <c:v>59.467157341499998</c:v>
                </c:pt>
                <c:pt idx="1134">
                  <c:v>59.448476650700002</c:v>
                </c:pt>
                <c:pt idx="1135">
                  <c:v>59.472882516299997</c:v>
                </c:pt>
                <c:pt idx="1136">
                  <c:v>59.458682188399997</c:v>
                </c:pt>
                <c:pt idx="1137">
                  <c:v>59.479927716200002</c:v>
                </c:pt>
                <c:pt idx="1138">
                  <c:v>59.452822171299999</c:v>
                </c:pt>
                <c:pt idx="1139">
                  <c:v>59.472712420999997</c:v>
                </c:pt>
                <c:pt idx="1140">
                  <c:v>59.457310830600001</c:v>
                </c:pt>
                <c:pt idx="1141">
                  <c:v>59.441525727299997</c:v>
                </c:pt>
                <c:pt idx="1142">
                  <c:v>59.4484631455</c:v>
                </c:pt>
                <c:pt idx="1143">
                  <c:v>59.427066124699998</c:v>
                </c:pt>
                <c:pt idx="1144">
                  <c:v>59.436520685600001</c:v>
                </c:pt>
                <c:pt idx="1145">
                  <c:v>59.434682928500003</c:v>
                </c:pt>
                <c:pt idx="1146">
                  <c:v>59.4496093558</c:v>
                </c:pt>
                <c:pt idx="1147">
                  <c:v>59.473254445899997</c:v>
                </c:pt>
                <c:pt idx="1148">
                  <c:v>59.460653707600002</c:v>
                </c:pt>
                <c:pt idx="1149">
                  <c:v>59.477391929200003</c:v>
                </c:pt>
                <c:pt idx="1150">
                  <c:v>59.4581139995</c:v>
                </c:pt>
                <c:pt idx="1151">
                  <c:v>59.452399634400003</c:v>
                </c:pt>
                <c:pt idx="1152">
                  <c:v>59.440548516500002</c:v>
                </c:pt>
                <c:pt idx="1153">
                  <c:v>59.4536721192</c:v>
                </c:pt>
                <c:pt idx="1154">
                  <c:v>59.4543099208</c:v>
                </c:pt>
                <c:pt idx="1155">
                  <c:v>59.447780111900002</c:v>
                </c:pt>
                <c:pt idx="1156">
                  <c:v>59.452739944500003</c:v>
                </c:pt>
                <c:pt idx="1157">
                  <c:v>59.463180157300002</c:v>
                </c:pt>
                <c:pt idx="1158">
                  <c:v>59.4403046069</c:v>
                </c:pt>
                <c:pt idx="1159">
                  <c:v>59.476196975800001</c:v>
                </c:pt>
                <c:pt idx="1160">
                  <c:v>59.460425985199997</c:v>
                </c:pt>
                <c:pt idx="1161">
                  <c:v>59.433206036999998</c:v>
                </c:pt>
                <c:pt idx="1162">
                  <c:v>59.427325120100001</c:v>
                </c:pt>
                <c:pt idx="1163">
                  <c:v>59.4372441509</c:v>
                </c:pt>
                <c:pt idx="1164">
                  <c:v>59.462676600999998</c:v>
                </c:pt>
                <c:pt idx="1165">
                  <c:v>59.441030762399997</c:v>
                </c:pt>
                <c:pt idx="1166">
                  <c:v>59.439003369700004</c:v>
                </c:pt>
                <c:pt idx="1167">
                  <c:v>59.4425532148</c:v>
                </c:pt>
                <c:pt idx="1168">
                  <c:v>59.438536529799997</c:v>
                </c:pt>
                <c:pt idx="1169">
                  <c:v>59.435453348499998</c:v>
                </c:pt>
                <c:pt idx="1170">
                  <c:v>59.460063535499998</c:v>
                </c:pt>
                <c:pt idx="1171">
                  <c:v>59.460076361299997</c:v>
                </c:pt>
                <c:pt idx="1172">
                  <c:v>59.453341026899999</c:v>
                </c:pt>
                <c:pt idx="1173">
                  <c:v>59.4308104638</c:v>
                </c:pt>
                <c:pt idx="1174">
                  <c:v>59.434619027099998</c:v>
                </c:pt>
                <c:pt idx="1175">
                  <c:v>59.459239451000002</c:v>
                </c:pt>
                <c:pt idx="1176">
                  <c:v>59.439077443099997</c:v>
                </c:pt>
                <c:pt idx="1177">
                  <c:v>59.432713816499998</c:v>
                </c:pt>
                <c:pt idx="1178">
                  <c:v>59.430593410299998</c:v>
                </c:pt>
                <c:pt idx="1179">
                  <c:v>59.4398252473</c:v>
                </c:pt>
                <c:pt idx="1180">
                  <c:v>59.426285752799998</c:v>
                </c:pt>
                <c:pt idx="1181">
                  <c:v>59.416330085699997</c:v>
                </c:pt>
                <c:pt idx="1182">
                  <c:v>59.440770808000003</c:v>
                </c:pt>
                <c:pt idx="1183">
                  <c:v>59.451176347299999</c:v>
                </c:pt>
                <c:pt idx="1184">
                  <c:v>59.438463746099998</c:v>
                </c:pt>
                <c:pt idx="1185">
                  <c:v>59.451758959199999</c:v>
                </c:pt>
                <c:pt idx="1186">
                  <c:v>59.4216520839</c:v>
                </c:pt>
                <c:pt idx="1187">
                  <c:v>59.439720835400003</c:v>
                </c:pt>
                <c:pt idx="1188">
                  <c:v>59.432423625699997</c:v>
                </c:pt>
                <c:pt idx="1189">
                  <c:v>59.426809642499997</c:v>
                </c:pt>
                <c:pt idx="1190">
                  <c:v>59.439051238099999</c:v>
                </c:pt>
                <c:pt idx="1191">
                  <c:v>59.434373506500002</c:v>
                </c:pt>
                <c:pt idx="1192">
                  <c:v>59.428249096800002</c:v>
                </c:pt>
                <c:pt idx="1193">
                  <c:v>59.433667744300003</c:v>
                </c:pt>
                <c:pt idx="1194">
                  <c:v>59.413442696200001</c:v>
                </c:pt>
                <c:pt idx="1195">
                  <c:v>59.423855870799997</c:v>
                </c:pt>
                <c:pt idx="1196">
                  <c:v>59.236832728099998</c:v>
                </c:pt>
                <c:pt idx="1197">
                  <c:v>59.443101580499999</c:v>
                </c:pt>
                <c:pt idx="1198">
                  <c:v>59.431098604100001</c:v>
                </c:pt>
                <c:pt idx="1199">
                  <c:v>59.430046799899998</c:v>
                </c:pt>
                <c:pt idx="1200">
                  <c:v>59.4421011548</c:v>
                </c:pt>
                <c:pt idx="1201">
                  <c:v>58.8071212913</c:v>
                </c:pt>
                <c:pt idx="1202">
                  <c:v>59.446873057399998</c:v>
                </c:pt>
                <c:pt idx="1203">
                  <c:v>59.434361528099998</c:v>
                </c:pt>
                <c:pt idx="1204">
                  <c:v>59.438792225900002</c:v>
                </c:pt>
                <c:pt idx="1205">
                  <c:v>59.436179997700002</c:v>
                </c:pt>
                <c:pt idx="1206">
                  <c:v>59.434284002399998</c:v>
                </c:pt>
                <c:pt idx="1207">
                  <c:v>59.432657524200003</c:v>
                </c:pt>
                <c:pt idx="1208">
                  <c:v>59.435451283699997</c:v>
                </c:pt>
                <c:pt idx="1209">
                  <c:v>59.433008530599999</c:v>
                </c:pt>
                <c:pt idx="1210">
                  <c:v>59.431457288099999</c:v>
                </c:pt>
                <c:pt idx="1211">
                  <c:v>59.426689535000001</c:v>
                </c:pt>
                <c:pt idx="1212">
                  <c:v>59.4399166034</c:v>
                </c:pt>
                <c:pt idx="1213">
                  <c:v>59.434450122900003</c:v>
                </c:pt>
                <c:pt idx="1214">
                  <c:v>59.439220996300001</c:v>
                </c:pt>
                <c:pt idx="1215">
                  <c:v>59.451140084000002</c:v>
                </c:pt>
                <c:pt idx="1216">
                  <c:v>59.425214167599997</c:v>
                </c:pt>
                <c:pt idx="1217">
                  <c:v>59.440074518899998</c:v>
                </c:pt>
                <c:pt idx="1218">
                  <c:v>59.434072476300003</c:v>
                </c:pt>
                <c:pt idx="1219">
                  <c:v>59.433274430499999</c:v>
                </c:pt>
                <c:pt idx="1220">
                  <c:v>59.439694011599997</c:v>
                </c:pt>
                <c:pt idx="1221">
                  <c:v>59.442403821399999</c:v>
                </c:pt>
                <c:pt idx="1222">
                  <c:v>59.420709184099998</c:v>
                </c:pt>
                <c:pt idx="1223">
                  <c:v>59.416107649799997</c:v>
                </c:pt>
                <c:pt idx="1224">
                  <c:v>59.427826105800001</c:v>
                </c:pt>
                <c:pt idx="1225">
                  <c:v>59.454844909499997</c:v>
                </c:pt>
                <c:pt idx="1226">
                  <c:v>59.434360722900003</c:v>
                </c:pt>
                <c:pt idx="1227">
                  <c:v>59.4471819113</c:v>
                </c:pt>
                <c:pt idx="1228">
                  <c:v>59.457455819400003</c:v>
                </c:pt>
                <c:pt idx="1229">
                  <c:v>59.443262085199997</c:v>
                </c:pt>
                <c:pt idx="1230">
                  <c:v>59.457121972000003</c:v>
                </c:pt>
                <c:pt idx="1231">
                  <c:v>59.448542241799998</c:v>
                </c:pt>
                <c:pt idx="1232">
                  <c:v>59.454236289100002</c:v>
                </c:pt>
                <c:pt idx="1233">
                  <c:v>59.454236289100002</c:v>
                </c:pt>
                <c:pt idx="1234">
                  <c:v>59.5465050623</c:v>
                </c:pt>
                <c:pt idx="1235">
                  <c:v>59.565730935200001</c:v>
                </c:pt>
                <c:pt idx="1236">
                  <c:v>59.564871878300004</c:v>
                </c:pt>
                <c:pt idx="1237">
                  <c:v>59.558793566600002</c:v>
                </c:pt>
                <c:pt idx="1238">
                  <c:v>59.558052006899999</c:v>
                </c:pt>
                <c:pt idx="1239">
                  <c:v>59.557927978599999</c:v>
                </c:pt>
                <c:pt idx="1240">
                  <c:v>59.556700458599998</c:v>
                </c:pt>
                <c:pt idx="1241">
                  <c:v>59.5570454275</c:v>
                </c:pt>
                <c:pt idx="1242">
                  <c:v>59.568012707699999</c:v>
                </c:pt>
                <c:pt idx="1243">
                  <c:v>59.542395856100001</c:v>
                </c:pt>
                <c:pt idx="1244">
                  <c:v>59.550185268900002</c:v>
                </c:pt>
                <c:pt idx="1245">
                  <c:v>59.5396414712</c:v>
                </c:pt>
                <c:pt idx="1246">
                  <c:v>59.554991063000003</c:v>
                </c:pt>
                <c:pt idx="1247">
                  <c:v>59.548028057400003</c:v>
                </c:pt>
                <c:pt idx="1248">
                  <c:v>59.5490744365</c:v>
                </c:pt>
                <c:pt idx="1249">
                  <c:v>59.529510491300002</c:v>
                </c:pt>
                <c:pt idx="1250">
                  <c:v>59.5514683269</c:v>
                </c:pt>
                <c:pt idx="1251">
                  <c:v>59.536823373799997</c:v>
                </c:pt>
                <c:pt idx="1252">
                  <c:v>59.544743066800002</c:v>
                </c:pt>
                <c:pt idx="1253">
                  <c:v>59.533303233200002</c:v>
                </c:pt>
                <c:pt idx="1254">
                  <c:v>59.546259182</c:v>
                </c:pt>
                <c:pt idx="1255">
                  <c:v>59.549152337700001</c:v>
                </c:pt>
                <c:pt idx="1256">
                  <c:v>59.545090214600002</c:v>
                </c:pt>
                <c:pt idx="1257">
                  <c:v>59.5481584622</c:v>
                </c:pt>
                <c:pt idx="1258">
                  <c:v>59.535830224400001</c:v>
                </c:pt>
                <c:pt idx="1259">
                  <c:v>59.530154068900003</c:v>
                </c:pt>
                <c:pt idx="1260">
                  <c:v>59.530154068900003</c:v>
                </c:pt>
                <c:pt idx="1261">
                  <c:v>59.758333157199999</c:v>
                </c:pt>
                <c:pt idx="1262">
                  <c:v>59.758333157199999</c:v>
                </c:pt>
                <c:pt idx="1263">
                  <c:v>59.612897243399999</c:v>
                </c:pt>
                <c:pt idx="1264">
                  <c:v>59.612897243399999</c:v>
                </c:pt>
                <c:pt idx="1265">
                  <c:v>59.651392312299997</c:v>
                </c:pt>
                <c:pt idx="1266">
                  <c:v>59.651392312299997</c:v>
                </c:pt>
                <c:pt idx="1267">
                  <c:v>59.664464431600003</c:v>
                </c:pt>
                <c:pt idx="1268">
                  <c:v>59.664464431600003</c:v>
                </c:pt>
                <c:pt idx="1269">
                  <c:v>59.661263092600002</c:v>
                </c:pt>
                <c:pt idx="1270">
                  <c:v>59.661263092600002</c:v>
                </c:pt>
                <c:pt idx="1271">
                  <c:v>59.638629917800003</c:v>
                </c:pt>
                <c:pt idx="1272">
                  <c:v>59.638629917800003</c:v>
                </c:pt>
                <c:pt idx="1273">
                  <c:v>59.636626781899999</c:v>
                </c:pt>
                <c:pt idx="1274">
                  <c:v>59.636626781899999</c:v>
                </c:pt>
                <c:pt idx="1275">
                  <c:v>59.629062927299998</c:v>
                </c:pt>
                <c:pt idx="1276">
                  <c:v>59.629062927299998</c:v>
                </c:pt>
                <c:pt idx="1277">
                  <c:v>59.6293350714</c:v>
                </c:pt>
                <c:pt idx="1278">
                  <c:v>59.6293350714</c:v>
                </c:pt>
                <c:pt idx="1279">
                  <c:v>59.641269908399998</c:v>
                </c:pt>
                <c:pt idx="1280">
                  <c:v>59.641269908399998</c:v>
                </c:pt>
                <c:pt idx="1281">
                  <c:v>59.643941810400001</c:v>
                </c:pt>
                <c:pt idx="1282">
                  <c:v>59.643941810400001</c:v>
                </c:pt>
                <c:pt idx="1283">
                  <c:v>59.636470674900004</c:v>
                </c:pt>
                <c:pt idx="1284">
                  <c:v>59.636470674900004</c:v>
                </c:pt>
                <c:pt idx="1285">
                  <c:v>59.640129853200001</c:v>
                </c:pt>
                <c:pt idx="1286">
                  <c:v>59.640129853200001</c:v>
                </c:pt>
                <c:pt idx="1287">
                  <c:v>59.621836304299997</c:v>
                </c:pt>
                <c:pt idx="1288">
                  <c:v>59.621836304299997</c:v>
                </c:pt>
                <c:pt idx="1289">
                  <c:v>59.622297663700003</c:v>
                </c:pt>
                <c:pt idx="1290">
                  <c:v>59.622297663700003</c:v>
                </c:pt>
                <c:pt idx="1291">
                  <c:v>59.619075344099997</c:v>
                </c:pt>
                <c:pt idx="1292">
                  <c:v>59.619075344099997</c:v>
                </c:pt>
                <c:pt idx="1293">
                  <c:v>59.635658416799998</c:v>
                </c:pt>
                <c:pt idx="1294">
                  <c:v>59.635658416799998</c:v>
                </c:pt>
                <c:pt idx="1295">
                  <c:v>59.620909231900001</c:v>
                </c:pt>
                <c:pt idx="1296">
                  <c:v>59.620909231900001</c:v>
                </c:pt>
                <c:pt idx="1297">
                  <c:v>59.6127334894</c:v>
                </c:pt>
                <c:pt idx="1298">
                  <c:v>59.6127334894</c:v>
                </c:pt>
                <c:pt idx="1299">
                  <c:v>59.622916274700003</c:v>
                </c:pt>
                <c:pt idx="1300">
                  <c:v>59.622916274700003</c:v>
                </c:pt>
                <c:pt idx="1301">
                  <c:v>59.610579366000003</c:v>
                </c:pt>
                <c:pt idx="1302">
                  <c:v>59.610579366000003</c:v>
                </c:pt>
                <c:pt idx="1303">
                  <c:v>59.603212210499997</c:v>
                </c:pt>
                <c:pt idx="1304">
                  <c:v>59.603212210499997</c:v>
                </c:pt>
                <c:pt idx="1305">
                  <c:v>59.604332851499997</c:v>
                </c:pt>
                <c:pt idx="1306">
                  <c:v>59.604332851499997</c:v>
                </c:pt>
                <c:pt idx="1307">
                  <c:v>59.607532962400001</c:v>
                </c:pt>
                <c:pt idx="1308">
                  <c:v>59.607532962400001</c:v>
                </c:pt>
                <c:pt idx="1309">
                  <c:v>59.622753853200003</c:v>
                </c:pt>
                <c:pt idx="1310">
                  <c:v>59.622753853200003</c:v>
                </c:pt>
                <c:pt idx="1311">
                  <c:v>59.623842188499999</c:v>
                </c:pt>
                <c:pt idx="1312">
                  <c:v>59.623842188499999</c:v>
                </c:pt>
                <c:pt idx="1313">
                  <c:v>59.626155488099997</c:v>
                </c:pt>
                <c:pt idx="1314">
                  <c:v>59.626155488099997</c:v>
                </c:pt>
                <c:pt idx="1315">
                  <c:v>59.619311429699998</c:v>
                </c:pt>
                <c:pt idx="1316">
                  <c:v>59.619311429699998</c:v>
                </c:pt>
                <c:pt idx="1317">
                  <c:v>59.6400010921</c:v>
                </c:pt>
                <c:pt idx="1318">
                  <c:v>59.6400010921</c:v>
                </c:pt>
                <c:pt idx="1319">
                  <c:v>59.623987701399997</c:v>
                </c:pt>
                <c:pt idx="1320">
                  <c:v>59.623987701399997</c:v>
                </c:pt>
                <c:pt idx="1321">
                  <c:v>59.618917304500002</c:v>
                </c:pt>
                <c:pt idx="1322">
                  <c:v>59.618917304500002</c:v>
                </c:pt>
                <c:pt idx="1323">
                  <c:v>59.630788776599999</c:v>
                </c:pt>
                <c:pt idx="1324">
                  <c:v>59.630788776599999</c:v>
                </c:pt>
                <c:pt idx="1325">
                  <c:v>59.619513186200003</c:v>
                </c:pt>
                <c:pt idx="1326">
                  <c:v>59.619513186200003</c:v>
                </c:pt>
                <c:pt idx="1327">
                  <c:v>59.624093138200003</c:v>
                </c:pt>
                <c:pt idx="1328">
                  <c:v>59.624093138200003</c:v>
                </c:pt>
                <c:pt idx="1329">
                  <c:v>59.628635342300001</c:v>
                </c:pt>
                <c:pt idx="1330">
                  <c:v>59.628635342300001</c:v>
                </c:pt>
                <c:pt idx="1331">
                  <c:v>59.624779960300003</c:v>
                </c:pt>
                <c:pt idx="1332">
                  <c:v>59.624779960300003</c:v>
                </c:pt>
                <c:pt idx="1333">
                  <c:v>59.616634919600003</c:v>
                </c:pt>
                <c:pt idx="1334">
                  <c:v>59.616634919600003</c:v>
                </c:pt>
                <c:pt idx="1335">
                  <c:v>59.623964522599998</c:v>
                </c:pt>
                <c:pt idx="1336">
                  <c:v>59.623964522599998</c:v>
                </c:pt>
                <c:pt idx="1337">
                  <c:v>59.629066027100002</c:v>
                </c:pt>
                <c:pt idx="1338">
                  <c:v>59.629066027100002</c:v>
                </c:pt>
                <c:pt idx="1339">
                  <c:v>59.607464605600001</c:v>
                </c:pt>
                <c:pt idx="1340">
                  <c:v>59.607464605600001</c:v>
                </c:pt>
                <c:pt idx="1341">
                  <c:v>59.607918265499997</c:v>
                </c:pt>
                <c:pt idx="1342">
                  <c:v>59.607918265499997</c:v>
                </c:pt>
                <c:pt idx="1343">
                  <c:v>59.628535069800002</c:v>
                </c:pt>
                <c:pt idx="1344">
                  <c:v>59.628535069800002</c:v>
                </c:pt>
                <c:pt idx="1345">
                  <c:v>59.628535069800002</c:v>
                </c:pt>
                <c:pt idx="1346">
                  <c:v>59.628535069800002</c:v>
                </c:pt>
                <c:pt idx="1347">
                  <c:v>59.6253166957</c:v>
                </c:pt>
                <c:pt idx="1348">
                  <c:v>59.6253166957</c:v>
                </c:pt>
                <c:pt idx="1349">
                  <c:v>59.614029836900002</c:v>
                </c:pt>
                <c:pt idx="1350">
                  <c:v>59.614029836900002</c:v>
                </c:pt>
                <c:pt idx="1351">
                  <c:v>59.603554248599998</c:v>
                </c:pt>
                <c:pt idx="1352">
                  <c:v>59.603554248599998</c:v>
                </c:pt>
                <c:pt idx="1353">
                  <c:v>59.598527148400002</c:v>
                </c:pt>
                <c:pt idx="1354">
                  <c:v>59.598527148400002</c:v>
                </c:pt>
                <c:pt idx="1355">
                  <c:v>59.614363433500003</c:v>
                </c:pt>
                <c:pt idx="1356">
                  <c:v>59.614363433500003</c:v>
                </c:pt>
                <c:pt idx="1357">
                  <c:v>59.593625471899998</c:v>
                </c:pt>
                <c:pt idx="1358">
                  <c:v>59.593625471899998</c:v>
                </c:pt>
                <c:pt idx="1359">
                  <c:v>59.611635534199998</c:v>
                </c:pt>
                <c:pt idx="1360">
                  <c:v>59.611635534199998</c:v>
                </c:pt>
                <c:pt idx="1361">
                  <c:v>59.585045875900001</c:v>
                </c:pt>
                <c:pt idx="1362">
                  <c:v>59.585045875900001</c:v>
                </c:pt>
                <c:pt idx="1363">
                  <c:v>59.583899300200002</c:v>
                </c:pt>
                <c:pt idx="1364">
                  <c:v>59.583899300200002</c:v>
                </c:pt>
                <c:pt idx="1365">
                  <c:v>59.589768887300004</c:v>
                </c:pt>
                <c:pt idx="1366">
                  <c:v>59.589768887300004</c:v>
                </c:pt>
                <c:pt idx="1367">
                  <c:v>59.585769824000003</c:v>
                </c:pt>
                <c:pt idx="1368">
                  <c:v>59.585769824000003</c:v>
                </c:pt>
                <c:pt idx="1369">
                  <c:v>59.585757653899996</c:v>
                </c:pt>
                <c:pt idx="1370">
                  <c:v>59.585757653899996</c:v>
                </c:pt>
                <c:pt idx="1371">
                  <c:v>59.587039546200003</c:v>
                </c:pt>
                <c:pt idx="1372">
                  <c:v>59.587039546200003</c:v>
                </c:pt>
                <c:pt idx="1373">
                  <c:v>59.609539576099998</c:v>
                </c:pt>
                <c:pt idx="1374">
                  <c:v>59.609539576099998</c:v>
                </c:pt>
                <c:pt idx="1375">
                  <c:v>59.602479082800002</c:v>
                </c:pt>
                <c:pt idx="1376">
                  <c:v>59.602479082800002</c:v>
                </c:pt>
                <c:pt idx="1377">
                  <c:v>59.605187285200003</c:v>
                </c:pt>
                <c:pt idx="1378">
                  <c:v>59.605187285200003</c:v>
                </c:pt>
                <c:pt idx="1379">
                  <c:v>59.6053155631</c:v>
                </c:pt>
                <c:pt idx="1380">
                  <c:v>59.6053155631</c:v>
                </c:pt>
                <c:pt idx="1381">
                  <c:v>59.599514824499998</c:v>
                </c:pt>
                <c:pt idx="1382">
                  <c:v>59.599514824499998</c:v>
                </c:pt>
                <c:pt idx="1383">
                  <c:v>59.588263019999999</c:v>
                </c:pt>
                <c:pt idx="1384">
                  <c:v>59.588263019999999</c:v>
                </c:pt>
                <c:pt idx="1385">
                  <c:v>59.576362845799999</c:v>
                </c:pt>
                <c:pt idx="1386">
                  <c:v>59.576362845799999</c:v>
                </c:pt>
                <c:pt idx="1387">
                  <c:v>59.5867754589</c:v>
                </c:pt>
                <c:pt idx="1388">
                  <c:v>59.5867754589</c:v>
                </c:pt>
                <c:pt idx="1389">
                  <c:v>59.578027952500001</c:v>
                </c:pt>
                <c:pt idx="1390">
                  <c:v>59.578027952500001</c:v>
                </c:pt>
                <c:pt idx="1391">
                  <c:v>59.5772998809</c:v>
                </c:pt>
                <c:pt idx="1392">
                  <c:v>59.5772998809</c:v>
                </c:pt>
                <c:pt idx="1393">
                  <c:v>59.585003047500003</c:v>
                </c:pt>
                <c:pt idx="1394">
                  <c:v>59.585003047500003</c:v>
                </c:pt>
                <c:pt idx="1395">
                  <c:v>59.455729318899998</c:v>
                </c:pt>
                <c:pt idx="1396">
                  <c:v>59.455729318899998</c:v>
                </c:pt>
                <c:pt idx="1397">
                  <c:v>59.581808948800003</c:v>
                </c:pt>
                <c:pt idx="1398">
                  <c:v>59.581808948800003</c:v>
                </c:pt>
                <c:pt idx="1399">
                  <c:v>59.577594407100001</c:v>
                </c:pt>
                <c:pt idx="1400">
                  <c:v>59.577594407100001</c:v>
                </c:pt>
                <c:pt idx="1401">
                  <c:v>59.595724323900001</c:v>
                </c:pt>
                <c:pt idx="1402">
                  <c:v>59.595724323900001</c:v>
                </c:pt>
                <c:pt idx="1403">
                  <c:v>59.573857242700001</c:v>
                </c:pt>
                <c:pt idx="1404">
                  <c:v>59.573857242700001</c:v>
                </c:pt>
                <c:pt idx="1405">
                  <c:v>59.570242629799999</c:v>
                </c:pt>
                <c:pt idx="1406">
                  <c:v>59.570242629799999</c:v>
                </c:pt>
                <c:pt idx="1407">
                  <c:v>59.580616096299998</c:v>
                </c:pt>
                <c:pt idx="1408">
                  <c:v>59.580616096299998</c:v>
                </c:pt>
                <c:pt idx="1409">
                  <c:v>59.575250844099997</c:v>
                </c:pt>
                <c:pt idx="1410">
                  <c:v>59.575250844099997</c:v>
                </c:pt>
                <c:pt idx="1411">
                  <c:v>59.591009037600003</c:v>
                </c:pt>
                <c:pt idx="1412">
                  <c:v>59.591009037600003</c:v>
                </c:pt>
                <c:pt idx="1413">
                  <c:v>59.575268318100001</c:v>
                </c:pt>
                <c:pt idx="1414">
                  <c:v>59.575268318100001</c:v>
                </c:pt>
                <c:pt idx="1415">
                  <c:v>59.601932678600001</c:v>
                </c:pt>
                <c:pt idx="1416">
                  <c:v>59.601932678600001</c:v>
                </c:pt>
                <c:pt idx="1417">
                  <c:v>59.5771695153</c:v>
                </c:pt>
                <c:pt idx="1418">
                  <c:v>59.5771695153</c:v>
                </c:pt>
                <c:pt idx="1419">
                  <c:v>59.593833744299999</c:v>
                </c:pt>
                <c:pt idx="1420">
                  <c:v>59.593833744299999</c:v>
                </c:pt>
                <c:pt idx="1421">
                  <c:v>59.593369794700003</c:v>
                </c:pt>
                <c:pt idx="1422">
                  <c:v>59.593369794700003</c:v>
                </c:pt>
                <c:pt idx="1423">
                  <c:v>59.590944315400002</c:v>
                </c:pt>
                <c:pt idx="1424">
                  <c:v>59.590944315400002</c:v>
                </c:pt>
                <c:pt idx="1425">
                  <c:v>59.591148411799999</c:v>
                </c:pt>
                <c:pt idx="1426">
                  <c:v>59.591148411799999</c:v>
                </c:pt>
                <c:pt idx="1427">
                  <c:v>59.591148411799999</c:v>
                </c:pt>
                <c:pt idx="1428">
                  <c:v>59.591148411799999</c:v>
                </c:pt>
                <c:pt idx="1429">
                  <c:v>59.507811854899998</c:v>
                </c:pt>
                <c:pt idx="1430">
                  <c:v>59.507811854899998</c:v>
                </c:pt>
                <c:pt idx="1431">
                  <c:v>59.590722038499997</c:v>
                </c:pt>
                <c:pt idx="1432">
                  <c:v>59.590722038499997</c:v>
                </c:pt>
                <c:pt idx="1433">
                  <c:v>59.5998015264</c:v>
                </c:pt>
                <c:pt idx="1434">
                  <c:v>59.5998015264</c:v>
                </c:pt>
                <c:pt idx="1435">
                  <c:v>59.595291138299999</c:v>
                </c:pt>
                <c:pt idx="1436">
                  <c:v>59.595291138299999</c:v>
                </c:pt>
                <c:pt idx="1437">
                  <c:v>59.590856886099999</c:v>
                </c:pt>
                <c:pt idx="1438">
                  <c:v>59.590856886099999</c:v>
                </c:pt>
                <c:pt idx="1439">
                  <c:v>59.585526739300001</c:v>
                </c:pt>
                <c:pt idx="1440">
                  <c:v>59.585526739300001</c:v>
                </c:pt>
                <c:pt idx="1441">
                  <c:v>59.592253649299998</c:v>
                </c:pt>
                <c:pt idx="1442">
                  <c:v>59.592253649299998</c:v>
                </c:pt>
                <c:pt idx="1443">
                  <c:v>59.595896052000001</c:v>
                </c:pt>
                <c:pt idx="1444">
                  <c:v>59.595896052000001</c:v>
                </c:pt>
                <c:pt idx="1445">
                  <c:v>59.593165845999998</c:v>
                </c:pt>
                <c:pt idx="1446">
                  <c:v>59.593165845999998</c:v>
                </c:pt>
                <c:pt idx="1447">
                  <c:v>59.585790936400002</c:v>
                </c:pt>
                <c:pt idx="1448">
                  <c:v>59.585790936400002</c:v>
                </c:pt>
                <c:pt idx="1449">
                  <c:v>59.577014198599997</c:v>
                </c:pt>
                <c:pt idx="1450">
                  <c:v>59.577014198599997</c:v>
                </c:pt>
                <c:pt idx="1451">
                  <c:v>59.589122676199999</c:v>
                </c:pt>
                <c:pt idx="1452">
                  <c:v>59.589122676199999</c:v>
                </c:pt>
                <c:pt idx="1453">
                  <c:v>59.561673344100001</c:v>
                </c:pt>
                <c:pt idx="1454">
                  <c:v>59.561673344100001</c:v>
                </c:pt>
                <c:pt idx="1455">
                  <c:v>59.561791145599997</c:v>
                </c:pt>
                <c:pt idx="1456">
                  <c:v>59.561791145599997</c:v>
                </c:pt>
                <c:pt idx="1457">
                  <c:v>59.586622685999998</c:v>
                </c:pt>
                <c:pt idx="1458">
                  <c:v>59.586622685999998</c:v>
                </c:pt>
                <c:pt idx="1459">
                  <c:v>59.560065364499998</c:v>
                </c:pt>
                <c:pt idx="1460">
                  <c:v>59.560065364499998</c:v>
                </c:pt>
                <c:pt idx="1461">
                  <c:v>59.567918460900003</c:v>
                </c:pt>
                <c:pt idx="1462">
                  <c:v>59.567918460900003</c:v>
                </c:pt>
                <c:pt idx="1463">
                  <c:v>59.572303476000002</c:v>
                </c:pt>
                <c:pt idx="1464">
                  <c:v>59.572303476000002</c:v>
                </c:pt>
                <c:pt idx="1465">
                  <c:v>59.572219580700001</c:v>
                </c:pt>
                <c:pt idx="1466">
                  <c:v>59.572219580700001</c:v>
                </c:pt>
                <c:pt idx="1467">
                  <c:v>59.557166604000003</c:v>
                </c:pt>
                <c:pt idx="1468">
                  <c:v>59.557166604000003</c:v>
                </c:pt>
                <c:pt idx="1469">
                  <c:v>59.5726923868</c:v>
                </c:pt>
                <c:pt idx="1470">
                  <c:v>59.5726923868</c:v>
                </c:pt>
                <c:pt idx="1471">
                  <c:v>59.561846662699999</c:v>
                </c:pt>
                <c:pt idx="1472">
                  <c:v>59.561846662699999</c:v>
                </c:pt>
                <c:pt idx="1473">
                  <c:v>59.613463496100003</c:v>
                </c:pt>
                <c:pt idx="1474">
                  <c:v>59.613463496100003</c:v>
                </c:pt>
                <c:pt idx="1475">
                  <c:v>59.5906832927</c:v>
                </c:pt>
                <c:pt idx="1476">
                  <c:v>59.5906832927</c:v>
                </c:pt>
                <c:pt idx="1477">
                  <c:v>59.582551243399998</c:v>
                </c:pt>
                <c:pt idx="1478">
                  <c:v>59.582551243399998</c:v>
                </c:pt>
                <c:pt idx="1479">
                  <c:v>59.591307010000001</c:v>
                </c:pt>
                <c:pt idx="1480">
                  <c:v>59.591307010000001</c:v>
                </c:pt>
                <c:pt idx="1481">
                  <c:v>59.581720640500002</c:v>
                </c:pt>
                <c:pt idx="1482">
                  <c:v>59.581720640500002</c:v>
                </c:pt>
                <c:pt idx="1483">
                  <c:v>59.613175869899997</c:v>
                </c:pt>
                <c:pt idx="1484">
                  <c:v>59.613175869899997</c:v>
                </c:pt>
                <c:pt idx="1485">
                  <c:v>59.597227640200003</c:v>
                </c:pt>
                <c:pt idx="1486">
                  <c:v>59.597227640200003</c:v>
                </c:pt>
                <c:pt idx="1487">
                  <c:v>59.584287194799998</c:v>
                </c:pt>
                <c:pt idx="1488">
                  <c:v>59.584287194799998</c:v>
                </c:pt>
                <c:pt idx="1489">
                  <c:v>59.610748408500001</c:v>
                </c:pt>
                <c:pt idx="1490">
                  <c:v>59.610748408500001</c:v>
                </c:pt>
                <c:pt idx="1491">
                  <c:v>59.620214625700001</c:v>
                </c:pt>
                <c:pt idx="1492">
                  <c:v>59.620214625700001</c:v>
                </c:pt>
                <c:pt idx="1493">
                  <c:v>59.6161970299</c:v>
                </c:pt>
                <c:pt idx="1494">
                  <c:v>59.6161970299</c:v>
                </c:pt>
                <c:pt idx="1495">
                  <c:v>59.6006333407</c:v>
                </c:pt>
                <c:pt idx="1496">
                  <c:v>59.593925333900003</c:v>
                </c:pt>
                <c:pt idx="1497">
                  <c:v>59.590801433899998</c:v>
                </c:pt>
                <c:pt idx="1498">
                  <c:v>59.586798069300002</c:v>
                </c:pt>
                <c:pt idx="1499">
                  <c:v>59.570389733299997</c:v>
                </c:pt>
                <c:pt idx="1500">
                  <c:v>59.586318461399998</c:v>
                </c:pt>
                <c:pt idx="1501">
                  <c:v>59.5932128221</c:v>
                </c:pt>
                <c:pt idx="1502">
                  <c:v>59.591835436899999</c:v>
                </c:pt>
                <c:pt idx="1503">
                  <c:v>59.589020112900002</c:v>
                </c:pt>
                <c:pt idx="1504">
                  <c:v>59.6039999726</c:v>
                </c:pt>
                <c:pt idx="1505">
                  <c:v>59.593792535299997</c:v>
                </c:pt>
                <c:pt idx="1506">
                  <c:v>59.601405229100003</c:v>
                </c:pt>
                <c:pt idx="1507">
                  <c:v>59.597210761600003</c:v>
                </c:pt>
                <c:pt idx="1508">
                  <c:v>59.603551347299998</c:v>
                </c:pt>
                <c:pt idx="1509">
                  <c:v>59.596051716200002</c:v>
                </c:pt>
                <c:pt idx="1510">
                  <c:v>59.591592062799997</c:v>
                </c:pt>
                <c:pt idx="1511">
                  <c:v>59.5919817658</c:v>
                </c:pt>
                <c:pt idx="1512">
                  <c:v>59.5915273978</c:v>
                </c:pt>
                <c:pt idx="1513">
                  <c:v>59.578997157700002</c:v>
                </c:pt>
                <c:pt idx="1514">
                  <c:v>59.5985017872</c:v>
                </c:pt>
                <c:pt idx="1515">
                  <c:v>59.589570798499999</c:v>
                </c:pt>
                <c:pt idx="1516">
                  <c:v>59.581529302100002</c:v>
                </c:pt>
                <c:pt idx="1517">
                  <c:v>59.5702015643</c:v>
                </c:pt>
                <c:pt idx="1518">
                  <c:v>59.572565623199999</c:v>
                </c:pt>
                <c:pt idx="1519">
                  <c:v>59.5816766282</c:v>
                </c:pt>
                <c:pt idx="1520">
                  <c:v>59.565739737999998</c:v>
                </c:pt>
                <c:pt idx="1521">
                  <c:v>59.571385555100001</c:v>
                </c:pt>
                <c:pt idx="1522">
                  <c:v>59.567856241699999</c:v>
                </c:pt>
                <c:pt idx="1523">
                  <c:v>59.565439339199997</c:v>
                </c:pt>
                <c:pt idx="1524">
                  <c:v>59.571462780799997</c:v>
                </c:pt>
                <c:pt idx="1525">
                  <c:v>59.564709856299999</c:v>
                </c:pt>
                <c:pt idx="1526">
                  <c:v>59.561635625299999</c:v>
                </c:pt>
                <c:pt idx="1527">
                  <c:v>59.566536824400004</c:v>
                </c:pt>
                <c:pt idx="1528">
                  <c:v>59.555689674699998</c:v>
                </c:pt>
                <c:pt idx="1529">
                  <c:v>59.555963602200002</c:v>
                </c:pt>
                <c:pt idx="1530">
                  <c:v>59.5527767516</c:v>
                </c:pt>
                <c:pt idx="1531">
                  <c:v>59.549102488400003</c:v>
                </c:pt>
                <c:pt idx="1532">
                  <c:v>59.552674063600001</c:v>
                </c:pt>
                <c:pt idx="1533">
                  <c:v>59.543518190599997</c:v>
                </c:pt>
                <c:pt idx="1534">
                  <c:v>59.547800666800001</c:v>
                </c:pt>
                <c:pt idx="1535">
                  <c:v>59.558041167299997</c:v>
                </c:pt>
                <c:pt idx="1536">
                  <c:v>59.549393986299997</c:v>
                </c:pt>
                <c:pt idx="1537">
                  <c:v>59.591764286900002</c:v>
                </c:pt>
                <c:pt idx="1538">
                  <c:v>59.560961343400002</c:v>
                </c:pt>
                <c:pt idx="1539">
                  <c:v>59.551965905499998</c:v>
                </c:pt>
                <c:pt idx="1540">
                  <c:v>59.571917211500001</c:v>
                </c:pt>
                <c:pt idx="1541">
                  <c:v>59.559130838599998</c:v>
                </c:pt>
                <c:pt idx="1542">
                  <c:v>59.553618783300003</c:v>
                </c:pt>
                <c:pt idx="1543">
                  <c:v>59.560132468699997</c:v>
                </c:pt>
                <c:pt idx="1544">
                  <c:v>59.551251788099997</c:v>
                </c:pt>
                <c:pt idx="1545">
                  <c:v>59.545549108400003</c:v>
                </c:pt>
                <c:pt idx="1546">
                  <c:v>59.549771875499999</c:v>
                </c:pt>
                <c:pt idx="1547">
                  <c:v>59.547391051699996</c:v>
                </c:pt>
                <c:pt idx="1548">
                  <c:v>59.554115561400003</c:v>
                </c:pt>
                <c:pt idx="1549">
                  <c:v>59.5519426814</c:v>
                </c:pt>
                <c:pt idx="1550">
                  <c:v>59.559236379600001</c:v>
                </c:pt>
                <c:pt idx="1551">
                  <c:v>59.566565751900001</c:v>
                </c:pt>
                <c:pt idx="1552">
                  <c:v>59.549013201900003</c:v>
                </c:pt>
                <c:pt idx="1553">
                  <c:v>59.551398086799999</c:v>
                </c:pt>
                <c:pt idx="1554">
                  <c:v>59.543598301000003</c:v>
                </c:pt>
                <c:pt idx="1555">
                  <c:v>59.553266598800001</c:v>
                </c:pt>
                <c:pt idx="1556">
                  <c:v>59.553351237000001</c:v>
                </c:pt>
                <c:pt idx="1557">
                  <c:v>59.539075379400003</c:v>
                </c:pt>
                <c:pt idx="1558">
                  <c:v>59.542252414700002</c:v>
                </c:pt>
                <c:pt idx="1559">
                  <c:v>59.5223619211</c:v>
                </c:pt>
                <c:pt idx="1560">
                  <c:v>59.546009419900003</c:v>
                </c:pt>
                <c:pt idx="1561">
                  <c:v>59.537565015600002</c:v>
                </c:pt>
                <c:pt idx="1562">
                  <c:v>59.5419458812</c:v>
                </c:pt>
                <c:pt idx="1563">
                  <c:v>59.547308466399997</c:v>
                </c:pt>
                <c:pt idx="1564">
                  <c:v>59.538621914499998</c:v>
                </c:pt>
                <c:pt idx="1565">
                  <c:v>59.533581526799999</c:v>
                </c:pt>
                <c:pt idx="1566">
                  <c:v>59.548472291000003</c:v>
                </c:pt>
                <c:pt idx="1567">
                  <c:v>59.549094024299997</c:v>
                </c:pt>
                <c:pt idx="1568">
                  <c:v>59.551893847000002</c:v>
                </c:pt>
                <c:pt idx="1569">
                  <c:v>59.553410655900002</c:v>
                </c:pt>
                <c:pt idx="1570">
                  <c:v>59.547278544699999</c:v>
                </c:pt>
                <c:pt idx="1571">
                  <c:v>59.551260234799997</c:v>
                </c:pt>
                <c:pt idx="1572">
                  <c:v>59.5577730742</c:v>
                </c:pt>
                <c:pt idx="1573">
                  <c:v>59.551556064400003</c:v>
                </c:pt>
                <c:pt idx="1574">
                  <c:v>59.554308177999999</c:v>
                </c:pt>
                <c:pt idx="1575">
                  <c:v>59.549853857099997</c:v>
                </c:pt>
                <c:pt idx="1576">
                  <c:v>59.546978678899997</c:v>
                </c:pt>
                <c:pt idx="1577">
                  <c:v>59.550584493400002</c:v>
                </c:pt>
                <c:pt idx="1578">
                  <c:v>59.541599284500002</c:v>
                </c:pt>
                <c:pt idx="1579">
                  <c:v>59.541480846600003</c:v>
                </c:pt>
                <c:pt idx="1580">
                  <c:v>59.5423010843</c:v>
                </c:pt>
                <c:pt idx="1581">
                  <c:v>59.544336189299997</c:v>
                </c:pt>
                <c:pt idx="1582">
                  <c:v>59.545195651500002</c:v>
                </c:pt>
                <c:pt idx="1583">
                  <c:v>59.544889636100002</c:v>
                </c:pt>
                <c:pt idx="1584">
                  <c:v>59.533398409900002</c:v>
                </c:pt>
                <c:pt idx="1585">
                  <c:v>59.533746029100001</c:v>
                </c:pt>
                <c:pt idx="1586">
                  <c:v>59.519489319500003</c:v>
                </c:pt>
                <c:pt idx="1587">
                  <c:v>59.531998593600001</c:v>
                </c:pt>
                <c:pt idx="1588">
                  <c:v>59.535296226</c:v>
                </c:pt>
                <c:pt idx="1589">
                  <c:v>59.538402008699997</c:v>
                </c:pt>
                <c:pt idx="1590">
                  <c:v>59.536959370799998</c:v>
                </c:pt>
                <c:pt idx="1591">
                  <c:v>59.5397307227</c:v>
                </c:pt>
                <c:pt idx="1592">
                  <c:v>59.535381537699998</c:v>
                </c:pt>
                <c:pt idx="1593">
                  <c:v>59.5425796225</c:v>
                </c:pt>
                <c:pt idx="1594">
                  <c:v>59.538193566300002</c:v>
                </c:pt>
                <c:pt idx="1595">
                  <c:v>59.551205427900001</c:v>
                </c:pt>
                <c:pt idx="1596">
                  <c:v>59.548925710299997</c:v>
                </c:pt>
                <c:pt idx="1597">
                  <c:v>59.545711737300003</c:v>
                </c:pt>
                <c:pt idx="1598">
                  <c:v>59.547386795100003</c:v>
                </c:pt>
                <c:pt idx="1599">
                  <c:v>59.5326933829</c:v>
                </c:pt>
                <c:pt idx="1600">
                  <c:v>59.522917769599999</c:v>
                </c:pt>
                <c:pt idx="1601">
                  <c:v>59.528222176</c:v>
                </c:pt>
                <c:pt idx="1602">
                  <c:v>59.526492343299999</c:v>
                </c:pt>
                <c:pt idx="1603">
                  <c:v>59.525228934799998</c:v>
                </c:pt>
                <c:pt idx="1604">
                  <c:v>59.521462808300001</c:v>
                </c:pt>
                <c:pt idx="1605">
                  <c:v>59.518592169199998</c:v>
                </c:pt>
                <c:pt idx="1606">
                  <c:v>59.523104743499999</c:v>
                </c:pt>
                <c:pt idx="1607">
                  <c:v>59.533364393100001</c:v>
                </c:pt>
                <c:pt idx="1608">
                  <c:v>59.531395701000001</c:v>
                </c:pt>
                <c:pt idx="1609">
                  <c:v>59.544572046799999</c:v>
                </c:pt>
                <c:pt idx="1610">
                  <c:v>59.546454889499998</c:v>
                </c:pt>
                <c:pt idx="1611">
                  <c:v>59.545315629100003</c:v>
                </c:pt>
                <c:pt idx="1612">
                  <c:v>59.540654484000001</c:v>
                </c:pt>
                <c:pt idx="1613">
                  <c:v>59.546302057200002</c:v>
                </c:pt>
                <c:pt idx="1614">
                  <c:v>59.535897956299998</c:v>
                </c:pt>
                <c:pt idx="1615">
                  <c:v>59.522148702899997</c:v>
                </c:pt>
                <c:pt idx="1616">
                  <c:v>59.5279717154</c:v>
                </c:pt>
                <c:pt idx="1617">
                  <c:v>59.5305680118</c:v>
                </c:pt>
                <c:pt idx="1618">
                  <c:v>59.531623336499997</c:v>
                </c:pt>
                <c:pt idx="1619">
                  <c:v>59.517469145600003</c:v>
                </c:pt>
                <c:pt idx="1620">
                  <c:v>59.514451014199999</c:v>
                </c:pt>
                <c:pt idx="1621">
                  <c:v>59.509353621000002</c:v>
                </c:pt>
                <c:pt idx="1622">
                  <c:v>59.540981999400003</c:v>
                </c:pt>
                <c:pt idx="1623">
                  <c:v>59.5222937817</c:v>
                </c:pt>
                <c:pt idx="1624">
                  <c:v>59.5415395096</c:v>
                </c:pt>
                <c:pt idx="1625">
                  <c:v>59.530443559600002</c:v>
                </c:pt>
                <c:pt idx="1626">
                  <c:v>59.539613240400001</c:v>
                </c:pt>
                <c:pt idx="1627">
                  <c:v>59.522485011000001</c:v>
                </c:pt>
                <c:pt idx="1628">
                  <c:v>59.527088708900003</c:v>
                </c:pt>
                <c:pt idx="1629">
                  <c:v>59.519466939399997</c:v>
                </c:pt>
                <c:pt idx="1630">
                  <c:v>59.534615689900001</c:v>
                </c:pt>
                <c:pt idx="1631">
                  <c:v>59.524105227299998</c:v>
                </c:pt>
                <c:pt idx="1632">
                  <c:v>59.518512385900003</c:v>
                </c:pt>
                <c:pt idx="1633">
                  <c:v>59.5312431085</c:v>
                </c:pt>
                <c:pt idx="1634">
                  <c:v>59.505751227399998</c:v>
                </c:pt>
                <c:pt idx="1635">
                  <c:v>59.510910324699999</c:v>
                </c:pt>
                <c:pt idx="1636">
                  <c:v>59.526908243299999</c:v>
                </c:pt>
                <c:pt idx="1637">
                  <c:v>59.515745307400003</c:v>
                </c:pt>
                <c:pt idx="1638">
                  <c:v>59.513172498199999</c:v>
                </c:pt>
                <c:pt idx="1639">
                  <c:v>59.522902800899999</c:v>
                </c:pt>
                <c:pt idx="1640">
                  <c:v>59.505269270200003</c:v>
                </c:pt>
                <c:pt idx="1641">
                  <c:v>59.511312451999999</c:v>
                </c:pt>
                <c:pt idx="1642">
                  <c:v>59.509586350200003</c:v>
                </c:pt>
                <c:pt idx="1643">
                  <c:v>59.522388110000001</c:v>
                </c:pt>
                <c:pt idx="1644">
                  <c:v>59.524261818799999</c:v>
                </c:pt>
                <c:pt idx="1645">
                  <c:v>59.5337302489</c:v>
                </c:pt>
                <c:pt idx="1646">
                  <c:v>59.545506717999999</c:v>
                </c:pt>
                <c:pt idx="1647">
                  <c:v>59.546807778400002</c:v>
                </c:pt>
                <c:pt idx="1648">
                  <c:v>59.552456354500002</c:v>
                </c:pt>
                <c:pt idx="1649">
                  <c:v>59.554124825800002</c:v>
                </c:pt>
                <c:pt idx="1650">
                  <c:v>59.545194544700003</c:v>
                </c:pt>
                <c:pt idx="1651">
                  <c:v>59.547332013800002</c:v>
                </c:pt>
                <c:pt idx="1652">
                  <c:v>59.531434757500001</c:v>
                </c:pt>
                <c:pt idx="1653">
                  <c:v>59.514718025699999</c:v>
                </c:pt>
                <c:pt idx="1654">
                  <c:v>59.501676182799997</c:v>
                </c:pt>
                <c:pt idx="1655">
                  <c:v>59.516175118299998</c:v>
                </c:pt>
                <c:pt idx="1656">
                  <c:v>59.511504608599999</c:v>
                </c:pt>
                <c:pt idx="1657">
                  <c:v>59.519033680900002</c:v>
                </c:pt>
                <c:pt idx="1658">
                  <c:v>59.538819331100001</c:v>
                </c:pt>
                <c:pt idx="1659">
                  <c:v>59.5389899718</c:v>
                </c:pt>
                <c:pt idx="1660">
                  <c:v>59.540250477699999</c:v>
                </c:pt>
                <c:pt idx="1661">
                  <c:v>59.546523305000001</c:v>
                </c:pt>
                <c:pt idx="1662">
                  <c:v>59.548201540999997</c:v>
                </c:pt>
                <c:pt idx="1663">
                  <c:v>59.524605599499999</c:v>
                </c:pt>
                <c:pt idx="1664">
                  <c:v>59.533690521799997</c:v>
                </c:pt>
                <c:pt idx="1665">
                  <c:v>59.517277587800002</c:v>
                </c:pt>
                <c:pt idx="1666">
                  <c:v>59.522059142000003</c:v>
                </c:pt>
                <c:pt idx="1667">
                  <c:v>59.525662418099998</c:v>
                </c:pt>
                <c:pt idx="1668">
                  <c:v>59.538611886299996</c:v>
                </c:pt>
                <c:pt idx="1669">
                  <c:v>59.507230164100001</c:v>
                </c:pt>
                <c:pt idx="1670">
                  <c:v>59.496645518299999</c:v>
                </c:pt>
                <c:pt idx="1671">
                  <c:v>59.514076360799997</c:v>
                </c:pt>
                <c:pt idx="1672">
                  <c:v>59.526759219500001</c:v>
                </c:pt>
                <c:pt idx="1673">
                  <c:v>59.532211031099997</c:v>
                </c:pt>
                <c:pt idx="1674">
                  <c:v>59.516073204900003</c:v>
                </c:pt>
                <c:pt idx="1675">
                  <c:v>59.533364940799999</c:v>
                </c:pt>
                <c:pt idx="1676">
                  <c:v>59.516844792800001</c:v>
                </c:pt>
                <c:pt idx="1677">
                  <c:v>59.525317305199998</c:v>
                </c:pt>
                <c:pt idx="1678">
                  <c:v>59.523937343100002</c:v>
                </c:pt>
                <c:pt idx="1679">
                  <c:v>59.528944211300001</c:v>
                </c:pt>
                <c:pt idx="1680">
                  <c:v>59.532398720300002</c:v>
                </c:pt>
                <c:pt idx="1681">
                  <c:v>59.527629319699997</c:v>
                </c:pt>
                <c:pt idx="1682">
                  <c:v>59.5108605207</c:v>
                </c:pt>
                <c:pt idx="1683">
                  <c:v>59.512840689100003</c:v>
                </c:pt>
                <c:pt idx="1684">
                  <c:v>59.5229458811</c:v>
                </c:pt>
                <c:pt idx="1685">
                  <c:v>59.529718706099999</c:v>
                </c:pt>
                <c:pt idx="1686">
                  <c:v>59.529097775899999</c:v>
                </c:pt>
                <c:pt idx="1687">
                  <c:v>59.508677163800002</c:v>
                </c:pt>
                <c:pt idx="1688">
                  <c:v>59.492356171899999</c:v>
                </c:pt>
                <c:pt idx="1689">
                  <c:v>59.515903381900003</c:v>
                </c:pt>
                <c:pt idx="1690">
                  <c:v>59.509092988600003</c:v>
                </c:pt>
                <c:pt idx="1691">
                  <c:v>59.499067255699998</c:v>
                </c:pt>
                <c:pt idx="1692">
                  <c:v>59.503685627300001</c:v>
                </c:pt>
                <c:pt idx="1693">
                  <c:v>59.523544443500001</c:v>
                </c:pt>
                <c:pt idx="1694">
                  <c:v>59.524004876600003</c:v>
                </c:pt>
                <c:pt idx="1695">
                  <c:v>59.518690256500001</c:v>
                </c:pt>
                <c:pt idx="1696">
                  <c:v>59.5140516799</c:v>
                </c:pt>
                <c:pt idx="1697">
                  <c:v>59.511177398699999</c:v>
                </c:pt>
                <c:pt idx="1698">
                  <c:v>59.532177466100002</c:v>
                </c:pt>
                <c:pt idx="1699">
                  <c:v>59.5127728573</c:v>
                </c:pt>
                <c:pt idx="1700">
                  <c:v>59.524952819299997</c:v>
                </c:pt>
                <c:pt idx="1701">
                  <c:v>59.503804987999999</c:v>
                </c:pt>
                <c:pt idx="1702">
                  <c:v>59.507336544099999</c:v>
                </c:pt>
                <c:pt idx="1703">
                  <c:v>59.528387906299997</c:v>
                </c:pt>
                <c:pt idx="1704">
                  <c:v>59.516040219099999</c:v>
                </c:pt>
                <c:pt idx="1705">
                  <c:v>59.5283506094</c:v>
                </c:pt>
                <c:pt idx="1706">
                  <c:v>59.491101415400003</c:v>
                </c:pt>
                <c:pt idx="1707">
                  <c:v>59.502114591900003</c:v>
                </c:pt>
                <c:pt idx="1708">
                  <c:v>59.516402065299999</c:v>
                </c:pt>
                <c:pt idx="1709">
                  <c:v>59.515455335399999</c:v>
                </c:pt>
                <c:pt idx="1710">
                  <c:v>59.524210094899999</c:v>
                </c:pt>
                <c:pt idx="1711">
                  <c:v>59.520413884900002</c:v>
                </c:pt>
                <c:pt idx="1712">
                  <c:v>59.490512907499998</c:v>
                </c:pt>
                <c:pt idx="1713">
                  <c:v>59.505294964000001</c:v>
                </c:pt>
                <c:pt idx="1714">
                  <c:v>59.4979576327</c:v>
                </c:pt>
                <c:pt idx="1715">
                  <c:v>59.513779846699997</c:v>
                </c:pt>
                <c:pt idx="1716">
                  <c:v>59.489380902000001</c:v>
                </c:pt>
                <c:pt idx="1717">
                  <c:v>59.5080219679</c:v>
                </c:pt>
                <c:pt idx="1718">
                  <c:v>59.520503693599998</c:v>
                </c:pt>
                <c:pt idx="1719">
                  <c:v>59.518810164400001</c:v>
                </c:pt>
                <c:pt idx="1720">
                  <c:v>59.498432840200003</c:v>
                </c:pt>
                <c:pt idx="1721">
                  <c:v>59.507623459000001</c:v>
                </c:pt>
                <c:pt idx="1722">
                  <c:v>59.536913848499999</c:v>
                </c:pt>
                <c:pt idx="1723">
                  <c:v>59.5162139989</c:v>
                </c:pt>
                <c:pt idx="1724">
                  <c:v>59.499301272399997</c:v>
                </c:pt>
                <c:pt idx="1725">
                  <c:v>59.523433828500004</c:v>
                </c:pt>
                <c:pt idx="1726">
                  <c:v>59.518269259199997</c:v>
                </c:pt>
                <c:pt idx="1727">
                  <c:v>59.501171553600003</c:v>
                </c:pt>
                <c:pt idx="1728">
                  <c:v>59.515058090499998</c:v>
                </c:pt>
                <c:pt idx="1729">
                  <c:v>59.5003092639</c:v>
                </c:pt>
                <c:pt idx="1730">
                  <c:v>59.527768576900002</c:v>
                </c:pt>
                <c:pt idx="1731">
                  <c:v>59.5325109236</c:v>
                </c:pt>
                <c:pt idx="1732">
                  <c:v>59.511252199899999</c:v>
                </c:pt>
                <c:pt idx="1733">
                  <c:v>59.525431217200001</c:v>
                </c:pt>
                <c:pt idx="1734">
                  <c:v>59.531412852999999</c:v>
                </c:pt>
                <c:pt idx="1735">
                  <c:v>59.524986734899997</c:v>
                </c:pt>
                <c:pt idx="1736">
                  <c:v>59.524875592599997</c:v>
                </c:pt>
                <c:pt idx="1737">
                  <c:v>59.514855363700001</c:v>
                </c:pt>
                <c:pt idx="1738">
                  <c:v>59.522319282399998</c:v>
                </c:pt>
                <c:pt idx="1739">
                  <c:v>59.523563885100003</c:v>
                </c:pt>
                <c:pt idx="1740">
                  <c:v>59.524326760900003</c:v>
                </c:pt>
                <c:pt idx="1741">
                  <c:v>59.5291475573</c:v>
                </c:pt>
                <c:pt idx="1742">
                  <c:v>59.520993405600002</c:v>
                </c:pt>
                <c:pt idx="1743">
                  <c:v>59.532686469700003</c:v>
                </c:pt>
                <c:pt idx="1744">
                  <c:v>59.535478011499997</c:v>
                </c:pt>
                <c:pt idx="1745">
                  <c:v>59.527538622599998</c:v>
                </c:pt>
                <c:pt idx="1746">
                  <c:v>59.523344340999998</c:v>
                </c:pt>
                <c:pt idx="1747">
                  <c:v>59.520176156200002</c:v>
                </c:pt>
                <c:pt idx="1748">
                  <c:v>59.526385830199999</c:v>
                </c:pt>
                <c:pt idx="1749">
                  <c:v>59.525040856499999</c:v>
                </c:pt>
                <c:pt idx="1750">
                  <c:v>59.531167170499998</c:v>
                </c:pt>
                <c:pt idx="1751">
                  <c:v>59.528455593700002</c:v>
                </c:pt>
                <c:pt idx="1752">
                  <c:v>59.519783990199997</c:v>
                </c:pt>
                <c:pt idx="1753">
                  <c:v>59.541725079000003</c:v>
                </c:pt>
                <c:pt idx="1754">
                  <c:v>59.534124580700002</c:v>
                </c:pt>
                <c:pt idx="1755">
                  <c:v>59.537261150399999</c:v>
                </c:pt>
                <c:pt idx="1756">
                  <c:v>59.532597265500002</c:v>
                </c:pt>
                <c:pt idx="1757">
                  <c:v>59.5365908586</c:v>
                </c:pt>
                <c:pt idx="1758">
                  <c:v>59.533975505999997</c:v>
                </c:pt>
                <c:pt idx="1759">
                  <c:v>59.529441791300002</c:v>
                </c:pt>
                <c:pt idx="1760">
                  <c:v>59.525207327799997</c:v>
                </c:pt>
                <c:pt idx="1761">
                  <c:v>59.520463182199997</c:v>
                </c:pt>
                <c:pt idx="1762">
                  <c:v>59.523869258300003</c:v>
                </c:pt>
                <c:pt idx="1763">
                  <c:v>59.520013011899998</c:v>
                </c:pt>
                <c:pt idx="1764">
                  <c:v>59.518596091500001</c:v>
                </c:pt>
                <c:pt idx="1765">
                  <c:v>59.518450699200002</c:v>
                </c:pt>
                <c:pt idx="1766">
                  <c:v>59.532101198299998</c:v>
                </c:pt>
                <c:pt idx="1767">
                  <c:v>59.5371914746</c:v>
                </c:pt>
                <c:pt idx="1768">
                  <c:v>59.5287607335</c:v>
                </c:pt>
                <c:pt idx="1769">
                  <c:v>59.5324040944</c:v>
                </c:pt>
                <c:pt idx="1770">
                  <c:v>59.524476659299999</c:v>
                </c:pt>
                <c:pt idx="1771">
                  <c:v>59.528816546599998</c:v>
                </c:pt>
                <c:pt idx="1772">
                  <c:v>59.526748530699997</c:v>
                </c:pt>
                <c:pt idx="1773">
                  <c:v>59.522957070700002</c:v>
                </c:pt>
                <c:pt idx="1774">
                  <c:v>59.519383461399997</c:v>
                </c:pt>
                <c:pt idx="1775">
                  <c:v>59.519407148900001</c:v>
                </c:pt>
                <c:pt idx="1776">
                  <c:v>59.533497361599998</c:v>
                </c:pt>
                <c:pt idx="1777">
                  <c:v>59.539499363099999</c:v>
                </c:pt>
                <c:pt idx="1778">
                  <c:v>59.537846090499997</c:v>
                </c:pt>
                <c:pt idx="1779">
                  <c:v>59.532375633800001</c:v>
                </c:pt>
                <c:pt idx="1780">
                  <c:v>59.530095840400001</c:v>
                </c:pt>
                <c:pt idx="1781">
                  <c:v>59.526346128199997</c:v>
                </c:pt>
                <c:pt idx="1782">
                  <c:v>59.529686034100003</c:v>
                </c:pt>
                <c:pt idx="1783">
                  <c:v>59.534307792</c:v>
                </c:pt>
                <c:pt idx="1784">
                  <c:v>59.518158870000001</c:v>
                </c:pt>
                <c:pt idx="1785">
                  <c:v>59.520869793800003</c:v>
                </c:pt>
                <c:pt idx="1786">
                  <c:v>59.514285742399998</c:v>
                </c:pt>
                <c:pt idx="1787">
                  <c:v>59.522847460800001</c:v>
                </c:pt>
                <c:pt idx="1788">
                  <c:v>59.5230577098</c:v>
                </c:pt>
                <c:pt idx="1789">
                  <c:v>59.521247450700002</c:v>
                </c:pt>
                <c:pt idx="1790">
                  <c:v>59.516792439699998</c:v>
                </c:pt>
                <c:pt idx="1791">
                  <c:v>59.515600532100002</c:v>
                </c:pt>
                <c:pt idx="1792">
                  <c:v>59.521758566999999</c:v>
                </c:pt>
                <c:pt idx="1793">
                  <c:v>59.531028321199997</c:v>
                </c:pt>
                <c:pt idx="1794">
                  <c:v>59.531460817300001</c:v>
                </c:pt>
                <c:pt idx="1795">
                  <c:v>59.544065465899997</c:v>
                </c:pt>
                <c:pt idx="1796">
                  <c:v>59.532877201200002</c:v>
                </c:pt>
                <c:pt idx="1797">
                  <c:v>59.5318523161</c:v>
                </c:pt>
                <c:pt idx="1798">
                  <c:v>59.5298861785</c:v>
                </c:pt>
                <c:pt idx="1799">
                  <c:v>59.511311005099998</c:v>
                </c:pt>
                <c:pt idx="1800">
                  <c:v>59.509267806899999</c:v>
                </c:pt>
                <c:pt idx="1801">
                  <c:v>59.517100334299997</c:v>
                </c:pt>
                <c:pt idx="1802">
                  <c:v>59.5203537039</c:v>
                </c:pt>
                <c:pt idx="1803">
                  <c:v>59.533395513400002</c:v>
                </c:pt>
                <c:pt idx="1804">
                  <c:v>59.526057411399997</c:v>
                </c:pt>
                <c:pt idx="1805">
                  <c:v>59.536127342900002</c:v>
                </c:pt>
                <c:pt idx="1806">
                  <c:v>59.536090103900001</c:v>
                </c:pt>
                <c:pt idx="1807">
                  <c:v>59.531344633899998</c:v>
                </c:pt>
                <c:pt idx="1808">
                  <c:v>59.535803105200003</c:v>
                </c:pt>
                <c:pt idx="1809">
                  <c:v>59.517060344800001</c:v>
                </c:pt>
                <c:pt idx="1810">
                  <c:v>59.536711313300003</c:v>
                </c:pt>
                <c:pt idx="1811">
                  <c:v>59.528951914899999</c:v>
                </c:pt>
                <c:pt idx="1812">
                  <c:v>59.530957984200001</c:v>
                </c:pt>
                <c:pt idx="1813">
                  <c:v>59.5183983019</c:v>
                </c:pt>
                <c:pt idx="1814">
                  <c:v>59.516710127300001</c:v>
                </c:pt>
                <c:pt idx="1815">
                  <c:v>59.515566884999998</c:v>
                </c:pt>
                <c:pt idx="1816">
                  <c:v>59.5175320731</c:v>
                </c:pt>
                <c:pt idx="1817">
                  <c:v>59.525927922199998</c:v>
                </c:pt>
                <c:pt idx="1818">
                  <c:v>59.5134264669</c:v>
                </c:pt>
                <c:pt idx="1819">
                  <c:v>59.5128677772</c:v>
                </c:pt>
                <c:pt idx="1820">
                  <c:v>59.518631106500003</c:v>
                </c:pt>
                <c:pt idx="1821">
                  <c:v>59.519983111099997</c:v>
                </c:pt>
                <c:pt idx="1822">
                  <c:v>59.515127913699999</c:v>
                </c:pt>
                <c:pt idx="1823">
                  <c:v>59.517162976500003</c:v>
                </c:pt>
                <c:pt idx="1824">
                  <c:v>59.521555433400003</c:v>
                </c:pt>
                <c:pt idx="1825">
                  <c:v>59.5054939069</c:v>
                </c:pt>
                <c:pt idx="1826">
                  <c:v>59.503245725600003</c:v>
                </c:pt>
                <c:pt idx="1827">
                  <c:v>59.513193858000001</c:v>
                </c:pt>
                <c:pt idx="1828">
                  <c:v>59.508265676599997</c:v>
                </c:pt>
                <c:pt idx="1829">
                  <c:v>59.509425274800002</c:v>
                </c:pt>
                <c:pt idx="1830">
                  <c:v>59.518869095299998</c:v>
                </c:pt>
                <c:pt idx="1831">
                  <c:v>59.514018788199998</c:v>
                </c:pt>
                <c:pt idx="1832">
                  <c:v>59.503002971999997</c:v>
                </c:pt>
                <c:pt idx="1833">
                  <c:v>59.506627143199999</c:v>
                </c:pt>
                <c:pt idx="1834">
                  <c:v>59.510115151699999</c:v>
                </c:pt>
                <c:pt idx="1835">
                  <c:v>59.510664399200003</c:v>
                </c:pt>
                <c:pt idx="1836">
                  <c:v>59.508323592300002</c:v>
                </c:pt>
                <c:pt idx="1837">
                  <c:v>59.515725772899998</c:v>
                </c:pt>
                <c:pt idx="1838">
                  <c:v>59.516106156299998</c:v>
                </c:pt>
                <c:pt idx="1839">
                  <c:v>59.521067866499997</c:v>
                </c:pt>
                <c:pt idx="1840">
                  <c:v>59.524460600399998</c:v>
                </c:pt>
                <c:pt idx="1841">
                  <c:v>59.512807515799999</c:v>
                </c:pt>
                <c:pt idx="1842">
                  <c:v>59.519581072999998</c:v>
                </c:pt>
                <c:pt idx="1843">
                  <c:v>59.512583730000003</c:v>
                </c:pt>
                <c:pt idx="1844">
                  <c:v>59.5158171474</c:v>
                </c:pt>
                <c:pt idx="1845">
                  <c:v>59.5321983694</c:v>
                </c:pt>
                <c:pt idx="1846">
                  <c:v>59.512116011000003</c:v>
                </c:pt>
                <c:pt idx="1847">
                  <c:v>59.5136364886</c:v>
                </c:pt>
                <c:pt idx="1848">
                  <c:v>59.510953949799998</c:v>
                </c:pt>
                <c:pt idx="1849">
                  <c:v>59.514365300500003</c:v>
                </c:pt>
                <c:pt idx="1850">
                  <c:v>59.512074036599998</c:v>
                </c:pt>
                <c:pt idx="1851">
                  <c:v>59.519222293200002</c:v>
                </c:pt>
                <c:pt idx="1852">
                  <c:v>59.518448288199998</c:v>
                </c:pt>
                <c:pt idx="1853">
                  <c:v>59.516309975799999</c:v>
                </c:pt>
                <c:pt idx="1854">
                  <c:v>59.505470280099999</c:v>
                </c:pt>
                <c:pt idx="1855">
                  <c:v>59.517600484500001</c:v>
                </c:pt>
                <c:pt idx="1856">
                  <c:v>59.510837216200002</c:v>
                </c:pt>
                <c:pt idx="1857">
                  <c:v>59.517877279099999</c:v>
                </c:pt>
                <c:pt idx="1858">
                  <c:v>59.507769034799999</c:v>
                </c:pt>
                <c:pt idx="1859">
                  <c:v>59.511974258199999</c:v>
                </c:pt>
                <c:pt idx="1860">
                  <c:v>59.500675026700002</c:v>
                </c:pt>
                <c:pt idx="1861">
                  <c:v>59.507275987</c:v>
                </c:pt>
                <c:pt idx="1862">
                  <c:v>59.5071734291</c:v>
                </c:pt>
                <c:pt idx="1863">
                  <c:v>59.507149341900003</c:v>
                </c:pt>
                <c:pt idx="1864">
                  <c:v>59.5047899208</c:v>
                </c:pt>
                <c:pt idx="1865">
                  <c:v>59.505318004800003</c:v>
                </c:pt>
                <c:pt idx="1866">
                  <c:v>59.511882905999997</c:v>
                </c:pt>
                <c:pt idx="1867">
                  <c:v>59.505960799199997</c:v>
                </c:pt>
                <c:pt idx="1868">
                  <c:v>59.506111609800001</c:v>
                </c:pt>
                <c:pt idx="1869">
                  <c:v>59.490575337800003</c:v>
                </c:pt>
                <c:pt idx="1870">
                  <c:v>59.506837536600003</c:v>
                </c:pt>
                <c:pt idx="1871">
                  <c:v>59.502710855399997</c:v>
                </c:pt>
                <c:pt idx="1872">
                  <c:v>59.495662032699997</c:v>
                </c:pt>
                <c:pt idx="1873">
                  <c:v>59.4896794239</c:v>
                </c:pt>
                <c:pt idx="1874">
                  <c:v>59.510645936000003</c:v>
                </c:pt>
                <c:pt idx="1875">
                  <c:v>59.502943218200002</c:v>
                </c:pt>
                <c:pt idx="1876">
                  <c:v>59.507290026699998</c:v>
                </c:pt>
                <c:pt idx="1877">
                  <c:v>59.502984489200003</c:v>
                </c:pt>
                <c:pt idx="1878">
                  <c:v>59.505223867799998</c:v>
                </c:pt>
                <c:pt idx="1879">
                  <c:v>59.510258684100002</c:v>
                </c:pt>
                <c:pt idx="1880">
                  <c:v>59.505461291300001</c:v>
                </c:pt>
                <c:pt idx="1881">
                  <c:v>59.505852742199998</c:v>
                </c:pt>
                <c:pt idx="1882">
                  <c:v>59.505675817799997</c:v>
                </c:pt>
                <c:pt idx="1883">
                  <c:v>59.505675817799997</c:v>
                </c:pt>
                <c:pt idx="1884">
                  <c:v>59.505675817799997</c:v>
                </c:pt>
                <c:pt idx="1885">
                  <c:v>58.863768966899997</c:v>
                </c:pt>
                <c:pt idx="1886">
                  <c:v>59.193585059900002</c:v>
                </c:pt>
                <c:pt idx="1887">
                  <c:v>59.289120073600003</c:v>
                </c:pt>
                <c:pt idx="1888">
                  <c:v>59.342480278700002</c:v>
                </c:pt>
                <c:pt idx="1889">
                  <c:v>59.309303276000001</c:v>
                </c:pt>
                <c:pt idx="1890">
                  <c:v>59.291504879500003</c:v>
                </c:pt>
                <c:pt idx="1891">
                  <c:v>59.249536196900003</c:v>
                </c:pt>
                <c:pt idx="1892">
                  <c:v>59.240930355800003</c:v>
                </c:pt>
                <c:pt idx="1893">
                  <c:v>59.245973293900001</c:v>
                </c:pt>
                <c:pt idx="1894">
                  <c:v>59.2238957255</c:v>
                </c:pt>
                <c:pt idx="1895">
                  <c:v>59.189268950500001</c:v>
                </c:pt>
                <c:pt idx="1896">
                  <c:v>59.220348800399996</c:v>
                </c:pt>
                <c:pt idx="1897">
                  <c:v>59.198033455800001</c:v>
                </c:pt>
                <c:pt idx="1898">
                  <c:v>59.202412478100001</c:v>
                </c:pt>
                <c:pt idx="1899">
                  <c:v>59.156840383999999</c:v>
                </c:pt>
                <c:pt idx="1900">
                  <c:v>59.160165279799998</c:v>
                </c:pt>
                <c:pt idx="1901">
                  <c:v>59.177676929900002</c:v>
                </c:pt>
                <c:pt idx="1902">
                  <c:v>59.191798657</c:v>
                </c:pt>
                <c:pt idx="1903">
                  <c:v>59.194163287800002</c:v>
                </c:pt>
                <c:pt idx="1904">
                  <c:v>59.202719127500004</c:v>
                </c:pt>
                <c:pt idx="1905">
                  <c:v>59.223752762700002</c:v>
                </c:pt>
                <c:pt idx="1906">
                  <c:v>59.225181604500001</c:v>
                </c:pt>
                <c:pt idx="1907">
                  <c:v>59.239160616100001</c:v>
                </c:pt>
                <c:pt idx="1908">
                  <c:v>59.249632125799998</c:v>
                </c:pt>
                <c:pt idx="1909">
                  <c:v>59.243946089799998</c:v>
                </c:pt>
                <c:pt idx="1910">
                  <c:v>59.270649471399999</c:v>
                </c:pt>
                <c:pt idx="1911">
                  <c:v>59.278570606599999</c:v>
                </c:pt>
                <c:pt idx="1912">
                  <c:v>59.302252961699999</c:v>
                </c:pt>
                <c:pt idx="1913">
                  <c:v>59.336929667500002</c:v>
                </c:pt>
                <c:pt idx="1914">
                  <c:v>59.346912994500002</c:v>
                </c:pt>
                <c:pt idx="1915">
                  <c:v>59.3598967199</c:v>
                </c:pt>
                <c:pt idx="1916">
                  <c:v>59.367452555900002</c:v>
                </c:pt>
                <c:pt idx="1917">
                  <c:v>59.373299422700001</c:v>
                </c:pt>
                <c:pt idx="1918">
                  <c:v>59.378960325800001</c:v>
                </c:pt>
                <c:pt idx="1919">
                  <c:v>59.374609133</c:v>
                </c:pt>
                <c:pt idx="1920">
                  <c:v>59.377284562200003</c:v>
                </c:pt>
                <c:pt idx="1921">
                  <c:v>59.379895406599999</c:v>
                </c:pt>
                <c:pt idx="1922">
                  <c:v>59.3882675877</c:v>
                </c:pt>
                <c:pt idx="1923">
                  <c:v>59.387062811600003</c:v>
                </c:pt>
                <c:pt idx="1924">
                  <c:v>59.3973581825</c:v>
                </c:pt>
                <c:pt idx="1925">
                  <c:v>59.399033623400001</c:v>
                </c:pt>
                <c:pt idx="1926">
                  <c:v>59.408067640900001</c:v>
                </c:pt>
                <c:pt idx="1927">
                  <c:v>59.411964926700001</c:v>
                </c:pt>
                <c:pt idx="1928">
                  <c:v>59.421695109799998</c:v>
                </c:pt>
                <c:pt idx="1929">
                  <c:v>59.424837372100001</c:v>
                </c:pt>
                <c:pt idx="1930">
                  <c:v>59.428655488799997</c:v>
                </c:pt>
                <c:pt idx="1931">
                  <c:v>59.434803519100001</c:v>
                </c:pt>
                <c:pt idx="1932">
                  <c:v>59.443417187500003</c:v>
                </c:pt>
                <c:pt idx="1933">
                  <c:v>59.453976840499998</c:v>
                </c:pt>
                <c:pt idx="1934">
                  <c:v>59.456792463799999</c:v>
                </c:pt>
                <c:pt idx="1935">
                  <c:v>59.455302554200003</c:v>
                </c:pt>
                <c:pt idx="1936">
                  <c:v>59.4662905068</c:v>
                </c:pt>
                <c:pt idx="1937">
                  <c:v>59.470070723200003</c:v>
                </c:pt>
                <c:pt idx="1938">
                  <c:v>59.4729714156</c:v>
                </c:pt>
                <c:pt idx="1939">
                  <c:v>59.470694526099997</c:v>
                </c:pt>
                <c:pt idx="1940">
                  <c:v>59.474972100099997</c:v>
                </c:pt>
                <c:pt idx="1941">
                  <c:v>59.474088263900001</c:v>
                </c:pt>
                <c:pt idx="1942">
                  <c:v>59.477146178399998</c:v>
                </c:pt>
                <c:pt idx="1943">
                  <c:v>59.477659737499998</c:v>
                </c:pt>
                <c:pt idx="1944">
                  <c:v>59.490014592800001</c:v>
                </c:pt>
                <c:pt idx="1945">
                  <c:v>59.486159849000003</c:v>
                </c:pt>
                <c:pt idx="1946">
                  <c:v>59.4886827371</c:v>
                </c:pt>
                <c:pt idx="1947">
                  <c:v>59.498824085499997</c:v>
                </c:pt>
                <c:pt idx="1948">
                  <c:v>59.492857796499997</c:v>
                </c:pt>
                <c:pt idx="1949">
                  <c:v>59.499275543300001</c:v>
                </c:pt>
                <c:pt idx="1950">
                  <c:v>59.505912065700002</c:v>
                </c:pt>
                <c:pt idx="1951">
                  <c:v>59.511568324000002</c:v>
                </c:pt>
                <c:pt idx="1952">
                  <c:v>59.510806080099997</c:v>
                </c:pt>
                <c:pt idx="1953">
                  <c:v>59.516709662799997</c:v>
                </c:pt>
                <c:pt idx="1954">
                  <c:v>59.511358318200003</c:v>
                </c:pt>
                <c:pt idx="1955">
                  <c:v>59.513571944900001</c:v>
                </c:pt>
                <c:pt idx="1956">
                  <c:v>59.517509282799999</c:v>
                </c:pt>
                <c:pt idx="1957">
                  <c:v>59.515132069099998</c:v>
                </c:pt>
                <c:pt idx="1958">
                  <c:v>59.514160469799997</c:v>
                </c:pt>
                <c:pt idx="1959">
                  <c:v>59.515831531400003</c:v>
                </c:pt>
                <c:pt idx="1960">
                  <c:v>59.520655503500002</c:v>
                </c:pt>
                <c:pt idx="1961">
                  <c:v>59.491003357799997</c:v>
                </c:pt>
                <c:pt idx="1962">
                  <c:v>59.516310216900003</c:v>
                </c:pt>
                <c:pt idx="1963">
                  <c:v>59.503836155000002</c:v>
                </c:pt>
                <c:pt idx="1964">
                  <c:v>59.512237494799997</c:v>
                </c:pt>
                <c:pt idx="1965">
                  <c:v>59.488540864800001</c:v>
                </c:pt>
                <c:pt idx="1966">
                  <c:v>59.250971322600002</c:v>
                </c:pt>
                <c:pt idx="1967">
                  <c:v>59.376849714899997</c:v>
                </c:pt>
                <c:pt idx="1968">
                  <c:v>59.422986623900002</c:v>
                </c:pt>
                <c:pt idx="1969">
                  <c:v>59.411908331900001</c:v>
                </c:pt>
                <c:pt idx="1970">
                  <c:v>59.4416926639</c:v>
                </c:pt>
                <c:pt idx="1971">
                  <c:v>59.467061884000003</c:v>
                </c:pt>
                <c:pt idx="1972">
                  <c:v>59.489633505199997</c:v>
                </c:pt>
                <c:pt idx="1973">
                  <c:v>59.492131153899997</c:v>
                </c:pt>
                <c:pt idx="1974">
                  <c:v>59.4966473084</c:v>
                </c:pt>
                <c:pt idx="1975">
                  <c:v>59.493253209099997</c:v>
                </c:pt>
                <c:pt idx="1976">
                  <c:v>59.498011997699997</c:v>
                </c:pt>
                <c:pt idx="1977">
                  <c:v>59.485204180099998</c:v>
                </c:pt>
                <c:pt idx="1978">
                  <c:v>59.482459677400001</c:v>
                </c:pt>
                <c:pt idx="1979">
                  <c:v>59.487207734999998</c:v>
                </c:pt>
                <c:pt idx="1980">
                  <c:v>59.471562616699998</c:v>
                </c:pt>
                <c:pt idx="1981">
                  <c:v>59.479932112900002</c:v>
                </c:pt>
                <c:pt idx="1982">
                  <c:v>59.471448226200003</c:v>
                </c:pt>
                <c:pt idx="1983">
                  <c:v>59.461260613100002</c:v>
                </c:pt>
                <c:pt idx="1984">
                  <c:v>59.479386871400003</c:v>
                </c:pt>
                <c:pt idx="1985">
                  <c:v>59.4713634445</c:v>
                </c:pt>
                <c:pt idx="1986">
                  <c:v>59.458135478700001</c:v>
                </c:pt>
                <c:pt idx="1987">
                  <c:v>59.432738933099998</c:v>
                </c:pt>
                <c:pt idx="1988">
                  <c:v>59.472646983099999</c:v>
                </c:pt>
                <c:pt idx="1989">
                  <c:v>59.455588047900001</c:v>
                </c:pt>
                <c:pt idx="1990">
                  <c:v>59.440701033499998</c:v>
                </c:pt>
                <c:pt idx="1991">
                  <c:v>59.459532660500003</c:v>
                </c:pt>
                <c:pt idx="1992">
                  <c:v>59.447406342500003</c:v>
                </c:pt>
                <c:pt idx="1993">
                  <c:v>59.432118690899998</c:v>
                </c:pt>
                <c:pt idx="1994">
                  <c:v>59.455443058500002</c:v>
                </c:pt>
                <c:pt idx="1995">
                  <c:v>59.396327477699998</c:v>
                </c:pt>
                <c:pt idx="1996">
                  <c:v>59.421567922199998</c:v>
                </c:pt>
                <c:pt idx="1997">
                  <c:v>59.372364609500003</c:v>
                </c:pt>
                <c:pt idx="1998">
                  <c:v>59.404568730100003</c:v>
                </c:pt>
                <c:pt idx="1999">
                  <c:v>59.367413004299998</c:v>
                </c:pt>
                <c:pt idx="2000">
                  <c:v>59.402364444600003</c:v>
                </c:pt>
                <c:pt idx="2001">
                  <c:v>59.395648194700001</c:v>
                </c:pt>
                <c:pt idx="2002">
                  <c:v>59.408884537100001</c:v>
                </c:pt>
                <c:pt idx="2003">
                  <c:v>59.416462492100003</c:v>
                </c:pt>
                <c:pt idx="2004">
                  <c:v>59.427455056299998</c:v>
                </c:pt>
                <c:pt idx="2005">
                  <c:v>59.393370746800002</c:v>
                </c:pt>
                <c:pt idx="2006">
                  <c:v>59.425225921399999</c:v>
                </c:pt>
                <c:pt idx="2007">
                  <c:v>59.397481709899999</c:v>
                </c:pt>
                <c:pt idx="2008">
                  <c:v>59.4115453191</c:v>
                </c:pt>
                <c:pt idx="2009">
                  <c:v>59.3596000784</c:v>
                </c:pt>
                <c:pt idx="2010">
                  <c:v>59.439712352599997</c:v>
                </c:pt>
                <c:pt idx="2011">
                  <c:v>59.3587408203</c:v>
                </c:pt>
                <c:pt idx="2012">
                  <c:v>59.423229851899997</c:v>
                </c:pt>
                <c:pt idx="2013">
                  <c:v>59.374825900600001</c:v>
                </c:pt>
                <c:pt idx="2014">
                  <c:v>59.417885299200002</c:v>
                </c:pt>
                <c:pt idx="2015">
                  <c:v>59.362071844200003</c:v>
                </c:pt>
                <c:pt idx="2016">
                  <c:v>59.413307681500001</c:v>
                </c:pt>
                <c:pt idx="2017">
                  <c:v>59.401753558099998</c:v>
                </c:pt>
                <c:pt idx="2018">
                  <c:v>59.443936125999997</c:v>
                </c:pt>
                <c:pt idx="2019">
                  <c:v>59.356727058799997</c:v>
                </c:pt>
                <c:pt idx="2020">
                  <c:v>59.477671198800003</c:v>
                </c:pt>
                <c:pt idx="2021">
                  <c:v>59.403908088500003</c:v>
                </c:pt>
                <c:pt idx="2022">
                  <c:v>59.450304919300002</c:v>
                </c:pt>
                <c:pt idx="2023">
                  <c:v>59.371625546899999</c:v>
                </c:pt>
                <c:pt idx="2024">
                  <c:v>59.429961227600003</c:v>
                </c:pt>
                <c:pt idx="2025">
                  <c:v>59.161437225699999</c:v>
                </c:pt>
                <c:pt idx="2026">
                  <c:v>59.460149536000003</c:v>
                </c:pt>
                <c:pt idx="2027">
                  <c:v>59.410196259400003</c:v>
                </c:pt>
                <c:pt idx="2028">
                  <c:v>59.4967732665</c:v>
                </c:pt>
                <c:pt idx="2029">
                  <c:v>59.406042566399996</c:v>
                </c:pt>
                <c:pt idx="2030">
                  <c:v>59.4670137568</c:v>
                </c:pt>
                <c:pt idx="2031">
                  <c:v>59.418331701699998</c:v>
                </c:pt>
                <c:pt idx="2032">
                  <c:v>59.440514497199999</c:v>
                </c:pt>
                <c:pt idx="2033">
                  <c:v>59.351855550000003</c:v>
                </c:pt>
                <c:pt idx="2034">
                  <c:v>59.444517351999998</c:v>
                </c:pt>
                <c:pt idx="2035">
                  <c:v>59.410813931900002</c:v>
                </c:pt>
                <c:pt idx="2036">
                  <c:v>59.453502543799999</c:v>
                </c:pt>
                <c:pt idx="2037">
                  <c:v>59.254723831299998</c:v>
                </c:pt>
                <c:pt idx="2038">
                  <c:v>59.427516681199997</c:v>
                </c:pt>
                <c:pt idx="2039">
                  <c:v>59.447487819499997</c:v>
                </c:pt>
                <c:pt idx="2040">
                  <c:v>59.472184108599997</c:v>
                </c:pt>
                <c:pt idx="2041">
                  <c:v>59.412381916299999</c:v>
                </c:pt>
                <c:pt idx="2042">
                  <c:v>59.460084047099997</c:v>
                </c:pt>
                <c:pt idx="2043">
                  <c:v>59.399289217000003</c:v>
                </c:pt>
                <c:pt idx="2044">
                  <c:v>59.466661999700001</c:v>
                </c:pt>
                <c:pt idx="2045">
                  <c:v>59.441310336100003</c:v>
                </c:pt>
                <c:pt idx="2046">
                  <c:v>59.468753163700001</c:v>
                </c:pt>
                <c:pt idx="2047">
                  <c:v>59.387766864100001</c:v>
                </c:pt>
                <c:pt idx="2048">
                  <c:v>59.448308129200001</c:v>
                </c:pt>
                <c:pt idx="2049">
                  <c:v>59.447332052599997</c:v>
                </c:pt>
                <c:pt idx="2050">
                  <c:v>59.476678390499998</c:v>
                </c:pt>
                <c:pt idx="2051">
                  <c:v>59.440652051500003</c:v>
                </c:pt>
                <c:pt idx="2052">
                  <c:v>59.4662278124</c:v>
                </c:pt>
                <c:pt idx="2053">
                  <c:v>59.460669874600001</c:v>
                </c:pt>
                <c:pt idx="2054">
                  <c:v>59.4560118622</c:v>
                </c:pt>
                <c:pt idx="2055">
                  <c:v>59.480480998799997</c:v>
                </c:pt>
                <c:pt idx="2056">
                  <c:v>59.4652656401</c:v>
                </c:pt>
                <c:pt idx="2057">
                  <c:v>59.485253227500003</c:v>
                </c:pt>
                <c:pt idx="2058">
                  <c:v>59.486517091800003</c:v>
                </c:pt>
                <c:pt idx="2059">
                  <c:v>59.514150744200002</c:v>
                </c:pt>
                <c:pt idx="2060">
                  <c:v>59.465439781000001</c:v>
                </c:pt>
                <c:pt idx="2061">
                  <c:v>59.469470622300001</c:v>
                </c:pt>
                <c:pt idx="2062">
                  <c:v>59.481522063100002</c:v>
                </c:pt>
                <c:pt idx="2063">
                  <c:v>59.499999954700002</c:v>
                </c:pt>
                <c:pt idx="2064">
                  <c:v>59.4815179402</c:v>
                </c:pt>
                <c:pt idx="2065">
                  <c:v>59.460779486699998</c:v>
                </c:pt>
                <c:pt idx="2066">
                  <c:v>59.449628923900001</c:v>
                </c:pt>
                <c:pt idx="2067">
                  <c:v>59.496003043999998</c:v>
                </c:pt>
                <c:pt idx="2068">
                  <c:v>59.481252533400003</c:v>
                </c:pt>
                <c:pt idx="2069">
                  <c:v>59.504849562399997</c:v>
                </c:pt>
                <c:pt idx="2070">
                  <c:v>59.493872915600001</c:v>
                </c:pt>
                <c:pt idx="2071">
                  <c:v>59.531418930000001</c:v>
                </c:pt>
                <c:pt idx="2072">
                  <c:v>59.498165879299997</c:v>
                </c:pt>
                <c:pt idx="2073">
                  <c:v>59.516949972200003</c:v>
                </c:pt>
                <c:pt idx="2074">
                  <c:v>59.521059437300003</c:v>
                </c:pt>
                <c:pt idx="2075">
                  <c:v>59.517903445199998</c:v>
                </c:pt>
                <c:pt idx="2076">
                  <c:v>59.510581156199997</c:v>
                </c:pt>
                <c:pt idx="2077">
                  <c:v>59.500597186299998</c:v>
                </c:pt>
                <c:pt idx="2078">
                  <c:v>59.526340629700002</c:v>
                </c:pt>
                <c:pt idx="2079">
                  <c:v>59.4957473455</c:v>
                </c:pt>
                <c:pt idx="2080">
                  <c:v>59.525596995100003</c:v>
                </c:pt>
                <c:pt idx="2081">
                  <c:v>59.506055908199997</c:v>
                </c:pt>
                <c:pt idx="2082">
                  <c:v>59.506649193199998</c:v>
                </c:pt>
                <c:pt idx="2083">
                  <c:v>59.5083599421</c:v>
                </c:pt>
                <c:pt idx="2084">
                  <c:v>59.484612159000001</c:v>
                </c:pt>
                <c:pt idx="2085">
                  <c:v>59.522964412599997</c:v>
                </c:pt>
                <c:pt idx="2086">
                  <c:v>59.494115973200003</c:v>
                </c:pt>
                <c:pt idx="2087">
                  <c:v>59.513509412399998</c:v>
                </c:pt>
                <c:pt idx="2088">
                  <c:v>59.496965441</c:v>
                </c:pt>
                <c:pt idx="2089">
                  <c:v>59.517413796299998</c:v>
                </c:pt>
                <c:pt idx="2090">
                  <c:v>59.514083274100003</c:v>
                </c:pt>
                <c:pt idx="2091">
                  <c:v>59.504027426299999</c:v>
                </c:pt>
                <c:pt idx="2092">
                  <c:v>58.266206992999997</c:v>
                </c:pt>
                <c:pt idx="2093">
                  <c:v>58.469368171200003</c:v>
                </c:pt>
                <c:pt idx="2094">
                  <c:v>59.522219027399998</c:v>
                </c:pt>
                <c:pt idx="2095">
                  <c:v>59.474930785700003</c:v>
                </c:pt>
                <c:pt idx="2096">
                  <c:v>59.466404448600002</c:v>
                </c:pt>
                <c:pt idx="2097">
                  <c:v>59.4924962515</c:v>
                </c:pt>
                <c:pt idx="2098">
                  <c:v>59.463502834499998</c:v>
                </c:pt>
                <c:pt idx="2099">
                  <c:v>59.5130791777</c:v>
                </c:pt>
                <c:pt idx="2100">
                  <c:v>59.522693312800001</c:v>
                </c:pt>
                <c:pt idx="2101">
                  <c:v>59.535820875200002</c:v>
                </c:pt>
                <c:pt idx="2102">
                  <c:v>59.4781364858</c:v>
                </c:pt>
                <c:pt idx="2103">
                  <c:v>59.484116884800002</c:v>
                </c:pt>
                <c:pt idx="2104">
                  <c:v>59.513246109299999</c:v>
                </c:pt>
                <c:pt idx="2105">
                  <c:v>59.520895145499999</c:v>
                </c:pt>
                <c:pt idx="2106">
                  <c:v>59.5600239065</c:v>
                </c:pt>
                <c:pt idx="2107">
                  <c:v>59.5190252895</c:v>
                </c:pt>
                <c:pt idx="2108">
                  <c:v>59.509267206700002</c:v>
                </c:pt>
                <c:pt idx="2109">
                  <c:v>59.508516886700001</c:v>
                </c:pt>
                <c:pt idx="2110">
                  <c:v>59.519167476699998</c:v>
                </c:pt>
                <c:pt idx="2111">
                  <c:v>59.5495831068</c:v>
                </c:pt>
                <c:pt idx="2112">
                  <c:v>59.535014839399999</c:v>
                </c:pt>
                <c:pt idx="2113">
                  <c:v>59.530306321799998</c:v>
                </c:pt>
                <c:pt idx="2114">
                  <c:v>59.5481755745</c:v>
                </c:pt>
                <c:pt idx="2115">
                  <c:v>59.545033177800001</c:v>
                </c:pt>
                <c:pt idx="2116">
                  <c:v>59.547306649399999</c:v>
                </c:pt>
                <c:pt idx="2117">
                  <c:v>59.539149987599998</c:v>
                </c:pt>
                <c:pt idx="2118">
                  <c:v>59.536975529999999</c:v>
                </c:pt>
                <c:pt idx="2119">
                  <c:v>59.521703296799998</c:v>
                </c:pt>
                <c:pt idx="2120">
                  <c:v>59.525765728899998</c:v>
                </c:pt>
                <c:pt idx="2121">
                  <c:v>59.549022708999999</c:v>
                </c:pt>
                <c:pt idx="2122">
                  <c:v>59.555311248800002</c:v>
                </c:pt>
                <c:pt idx="2123">
                  <c:v>59.524846500199999</c:v>
                </c:pt>
                <c:pt idx="2124">
                  <c:v>59.526708555100001</c:v>
                </c:pt>
                <c:pt idx="2125">
                  <c:v>59.544363953100003</c:v>
                </c:pt>
                <c:pt idx="2126">
                  <c:v>59.537689930200003</c:v>
                </c:pt>
                <c:pt idx="2127">
                  <c:v>59.521123392699998</c:v>
                </c:pt>
                <c:pt idx="2128">
                  <c:v>59.556840927300001</c:v>
                </c:pt>
                <c:pt idx="2129">
                  <c:v>59.552290915</c:v>
                </c:pt>
                <c:pt idx="2130">
                  <c:v>59.544026350599999</c:v>
                </c:pt>
                <c:pt idx="2131">
                  <c:v>59.543618002000002</c:v>
                </c:pt>
                <c:pt idx="2132">
                  <c:v>59.544501590300001</c:v>
                </c:pt>
                <c:pt idx="2133">
                  <c:v>59.532099037499997</c:v>
                </c:pt>
                <c:pt idx="2134">
                  <c:v>59.518587850899998</c:v>
                </c:pt>
                <c:pt idx="2135">
                  <c:v>59.5503010133</c:v>
                </c:pt>
                <c:pt idx="2136">
                  <c:v>59.553780123999999</c:v>
                </c:pt>
                <c:pt idx="2137">
                  <c:v>59.536772237100003</c:v>
                </c:pt>
                <c:pt idx="2138">
                  <c:v>59.559408377399997</c:v>
                </c:pt>
                <c:pt idx="2139">
                  <c:v>59.550581507799997</c:v>
                </c:pt>
                <c:pt idx="2140">
                  <c:v>59.564065948500001</c:v>
                </c:pt>
                <c:pt idx="2141">
                  <c:v>59.553987873600001</c:v>
                </c:pt>
                <c:pt idx="2142">
                  <c:v>59.554189587700002</c:v>
                </c:pt>
                <c:pt idx="2143">
                  <c:v>59.557929328199997</c:v>
                </c:pt>
                <c:pt idx="2144">
                  <c:v>59.540904480800002</c:v>
                </c:pt>
                <c:pt idx="2145">
                  <c:v>59.543384588400002</c:v>
                </c:pt>
                <c:pt idx="2146">
                  <c:v>59.550510326400001</c:v>
                </c:pt>
                <c:pt idx="2147">
                  <c:v>59.548245689799998</c:v>
                </c:pt>
                <c:pt idx="2148">
                  <c:v>59.557943734200002</c:v>
                </c:pt>
                <c:pt idx="2149">
                  <c:v>59.542256201000001</c:v>
                </c:pt>
                <c:pt idx="2150">
                  <c:v>59.558243134999998</c:v>
                </c:pt>
                <c:pt idx="2151">
                  <c:v>59.555323003399998</c:v>
                </c:pt>
                <c:pt idx="2152">
                  <c:v>59.542140408000002</c:v>
                </c:pt>
                <c:pt idx="2153">
                  <c:v>59.553328912700003</c:v>
                </c:pt>
                <c:pt idx="2154">
                  <c:v>59.5471648587</c:v>
                </c:pt>
                <c:pt idx="2155">
                  <c:v>59.546313297600001</c:v>
                </c:pt>
                <c:pt idx="2156">
                  <c:v>59.5630404351</c:v>
                </c:pt>
                <c:pt idx="2157">
                  <c:v>59.550012070100003</c:v>
                </c:pt>
                <c:pt idx="2158">
                  <c:v>59.5287790609</c:v>
                </c:pt>
                <c:pt idx="2159">
                  <c:v>59.573794202400002</c:v>
                </c:pt>
                <c:pt idx="2160">
                  <c:v>59.559084561600002</c:v>
                </c:pt>
                <c:pt idx="2161">
                  <c:v>59.529729455199998</c:v>
                </c:pt>
                <c:pt idx="2162">
                  <c:v>59.532679140299997</c:v>
                </c:pt>
                <c:pt idx="2163">
                  <c:v>59.536194107599997</c:v>
                </c:pt>
                <c:pt idx="2164">
                  <c:v>59.535416952600002</c:v>
                </c:pt>
                <c:pt idx="2165">
                  <c:v>59.537267673099997</c:v>
                </c:pt>
                <c:pt idx="2166">
                  <c:v>59.540840348499998</c:v>
                </c:pt>
                <c:pt idx="2167">
                  <c:v>59.531304488499998</c:v>
                </c:pt>
                <c:pt idx="2168">
                  <c:v>59.535781594299998</c:v>
                </c:pt>
                <c:pt idx="2169">
                  <c:v>59.554925349000001</c:v>
                </c:pt>
                <c:pt idx="2170">
                  <c:v>59.555451938899999</c:v>
                </c:pt>
                <c:pt idx="2171">
                  <c:v>59.5668443916</c:v>
                </c:pt>
                <c:pt idx="2172">
                  <c:v>59.549269795699999</c:v>
                </c:pt>
                <c:pt idx="2173">
                  <c:v>59.556298260399998</c:v>
                </c:pt>
                <c:pt idx="2174">
                  <c:v>59.531583857900003</c:v>
                </c:pt>
                <c:pt idx="2175">
                  <c:v>59.5294026065</c:v>
                </c:pt>
                <c:pt idx="2176">
                  <c:v>59.5456101101</c:v>
                </c:pt>
                <c:pt idx="2177">
                  <c:v>59.520033256799998</c:v>
                </c:pt>
                <c:pt idx="2178">
                  <c:v>59.530936070499997</c:v>
                </c:pt>
                <c:pt idx="2179">
                  <c:v>59.534715402000003</c:v>
                </c:pt>
                <c:pt idx="2180">
                  <c:v>59.545814235000002</c:v>
                </c:pt>
                <c:pt idx="2181">
                  <c:v>59.546437738500003</c:v>
                </c:pt>
                <c:pt idx="2182">
                  <c:v>59.547781970400003</c:v>
                </c:pt>
                <c:pt idx="2183">
                  <c:v>59.525720639900001</c:v>
                </c:pt>
                <c:pt idx="2184">
                  <c:v>59.5306131149</c:v>
                </c:pt>
                <c:pt idx="2185">
                  <c:v>59.549224050500001</c:v>
                </c:pt>
                <c:pt idx="2186">
                  <c:v>59.5261165521</c:v>
                </c:pt>
                <c:pt idx="2187">
                  <c:v>59.525919509799998</c:v>
                </c:pt>
                <c:pt idx="2188">
                  <c:v>59.540208550999999</c:v>
                </c:pt>
                <c:pt idx="2189">
                  <c:v>59.549490674799998</c:v>
                </c:pt>
                <c:pt idx="2190">
                  <c:v>59.550683563200003</c:v>
                </c:pt>
                <c:pt idx="2191">
                  <c:v>59.565142984200001</c:v>
                </c:pt>
                <c:pt idx="2192">
                  <c:v>59.547949238400001</c:v>
                </c:pt>
                <c:pt idx="2193">
                  <c:v>59.551956938099998</c:v>
                </c:pt>
                <c:pt idx="2194">
                  <c:v>59.549980224999999</c:v>
                </c:pt>
                <c:pt idx="2195">
                  <c:v>59.557563114099999</c:v>
                </c:pt>
                <c:pt idx="2196">
                  <c:v>59.559544311899998</c:v>
                </c:pt>
                <c:pt idx="2197">
                  <c:v>59.562521700700003</c:v>
                </c:pt>
                <c:pt idx="2198">
                  <c:v>59.512163941300003</c:v>
                </c:pt>
                <c:pt idx="2199">
                  <c:v>59.513605794299998</c:v>
                </c:pt>
                <c:pt idx="2200">
                  <c:v>59.502375676</c:v>
                </c:pt>
                <c:pt idx="2201">
                  <c:v>59.516516907099998</c:v>
                </c:pt>
                <c:pt idx="2202">
                  <c:v>59.558019123900003</c:v>
                </c:pt>
                <c:pt idx="2203">
                  <c:v>59.499624298299999</c:v>
                </c:pt>
                <c:pt idx="2204">
                  <c:v>59.5209541117</c:v>
                </c:pt>
                <c:pt idx="2205">
                  <c:v>59.513298151999997</c:v>
                </c:pt>
                <c:pt idx="2206">
                  <c:v>59.496993131700002</c:v>
                </c:pt>
                <c:pt idx="2207">
                  <c:v>59.527781166399997</c:v>
                </c:pt>
                <c:pt idx="2208">
                  <c:v>59.5249784154</c:v>
                </c:pt>
                <c:pt idx="2209">
                  <c:v>59.510122145399997</c:v>
                </c:pt>
                <c:pt idx="2210">
                  <c:v>59.5088098063</c:v>
                </c:pt>
                <c:pt idx="2211">
                  <c:v>59.523251598199998</c:v>
                </c:pt>
                <c:pt idx="2212">
                  <c:v>59.494051363799997</c:v>
                </c:pt>
                <c:pt idx="2213">
                  <c:v>59.508485689099999</c:v>
                </c:pt>
                <c:pt idx="2214">
                  <c:v>59.533570384299999</c:v>
                </c:pt>
                <c:pt idx="2215">
                  <c:v>59.5057884788</c:v>
                </c:pt>
                <c:pt idx="2216">
                  <c:v>59.521683643800003</c:v>
                </c:pt>
                <c:pt idx="2217">
                  <c:v>59.510779490600001</c:v>
                </c:pt>
                <c:pt idx="2218">
                  <c:v>59.519390262599998</c:v>
                </c:pt>
                <c:pt idx="2219">
                  <c:v>59.488617956699997</c:v>
                </c:pt>
                <c:pt idx="2220">
                  <c:v>59.514980684400001</c:v>
                </c:pt>
                <c:pt idx="2221">
                  <c:v>59.508372718300002</c:v>
                </c:pt>
                <c:pt idx="2222">
                  <c:v>59.485171559800001</c:v>
                </c:pt>
                <c:pt idx="2223">
                  <c:v>59.512913368100001</c:v>
                </c:pt>
                <c:pt idx="2224">
                  <c:v>59.487049472199999</c:v>
                </c:pt>
                <c:pt idx="2225">
                  <c:v>59.497192510200001</c:v>
                </c:pt>
                <c:pt idx="2226">
                  <c:v>59.510567433299997</c:v>
                </c:pt>
                <c:pt idx="2227">
                  <c:v>59.525245650999999</c:v>
                </c:pt>
                <c:pt idx="2228">
                  <c:v>59.505972712599998</c:v>
                </c:pt>
                <c:pt idx="2229">
                  <c:v>59.510110726999997</c:v>
                </c:pt>
                <c:pt idx="2230">
                  <c:v>59.501547512400002</c:v>
                </c:pt>
                <c:pt idx="2231">
                  <c:v>59.510247778900002</c:v>
                </c:pt>
                <c:pt idx="2232">
                  <c:v>59.524690302499998</c:v>
                </c:pt>
                <c:pt idx="2233">
                  <c:v>59.4941424672</c:v>
                </c:pt>
                <c:pt idx="2234">
                  <c:v>59.514320263400002</c:v>
                </c:pt>
                <c:pt idx="2235">
                  <c:v>59.504127653399998</c:v>
                </c:pt>
                <c:pt idx="2236">
                  <c:v>59.5108234884</c:v>
                </c:pt>
                <c:pt idx="2237">
                  <c:v>59.508326783900003</c:v>
                </c:pt>
                <c:pt idx="2238">
                  <c:v>59.517426296099998</c:v>
                </c:pt>
                <c:pt idx="2239">
                  <c:v>59.516590023200003</c:v>
                </c:pt>
                <c:pt idx="2240">
                  <c:v>59.534630365700004</c:v>
                </c:pt>
                <c:pt idx="2241">
                  <c:v>59.538525873899999</c:v>
                </c:pt>
                <c:pt idx="2242">
                  <c:v>59.542205548699997</c:v>
                </c:pt>
                <c:pt idx="2243">
                  <c:v>59.551744780500002</c:v>
                </c:pt>
                <c:pt idx="2244">
                  <c:v>59.538232034300002</c:v>
                </c:pt>
                <c:pt idx="2245">
                  <c:v>59.586276949499997</c:v>
                </c:pt>
                <c:pt idx="2246">
                  <c:v>59.545759081100002</c:v>
                </c:pt>
                <c:pt idx="2247">
                  <c:v>59.566279002100003</c:v>
                </c:pt>
                <c:pt idx="2248">
                  <c:v>59.553588260700003</c:v>
                </c:pt>
                <c:pt idx="2249">
                  <c:v>59.548958944100001</c:v>
                </c:pt>
                <c:pt idx="2250">
                  <c:v>59.548222790799997</c:v>
                </c:pt>
                <c:pt idx="2251">
                  <c:v>59.534945931899998</c:v>
                </c:pt>
                <c:pt idx="2252">
                  <c:v>59.516091070100003</c:v>
                </c:pt>
                <c:pt idx="2253">
                  <c:v>59.481567103000003</c:v>
                </c:pt>
                <c:pt idx="2254">
                  <c:v>59.487524526100003</c:v>
                </c:pt>
                <c:pt idx="2255">
                  <c:v>59.466180667899998</c:v>
                </c:pt>
                <c:pt idx="2256">
                  <c:v>59.491029132100003</c:v>
                </c:pt>
                <c:pt idx="2257">
                  <c:v>59.529725504699996</c:v>
                </c:pt>
                <c:pt idx="2258">
                  <c:v>59.533996360700002</c:v>
                </c:pt>
                <c:pt idx="2259">
                  <c:v>59.521138672600003</c:v>
                </c:pt>
                <c:pt idx="2260">
                  <c:v>59.542811588600003</c:v>
                </c:pt>
                <c:pt idx="2261">
                  <c:v>59.5209006766</c:v>
                </c:pt>
                <c:pt idx="2262">
                  <c:v>59.524286317600001</c:v>
                </c:pt>
                <c:pt idx="2263">
                  <c:v>59.516594168799998</c:v>
                </c:pt>
                <c:pt idx="2264">
                  <c:v>59.543847280500003</c:v>
                </c:pt>
                <c:pt idx="2265">
                  <c:v>59.539064228100003</c:v>
                </c:pt>
                <c:pt idx="2266">
                  <c:v>59.528413034700002</c:v>
                </c:pt>
                <c:pt idx="2267">
                  <c:v>59.525898531099998</c:v>
                </c:pt>
                <c:pt idx="2268">
                  <c:v>59.517026295500003</c:v>
                </c:pt>
                <c:pt idx="2269">
                  <c:v>59.521768467599998</c:v>
                </c:pt>
                <c:pt idx="2270">
                  <c:v>59.479731268000002</c:v>
                </c:pt>
                <c:pt idx="2271">
                  <c:v>59.487579358300003</c:v>
                </c:pt>
                <c:pt idx="2272">
                  <c:v>59.525831025700001</c:v>
                </c:pt>
                <c:pt idx="2273">
                  <c:v>59.523397732799999</c:v>
                </c:pt>
                <c:pt idx="2274">
                  <c:v>59.492935628300003</c:v>
                </c:pt>
                <c:pt idx="2275">
                  <c:v>59.491006714500003</c:v>
                </c:pt>
                <c:pt idx="2276">
                  <c:v>59.4972080127</c:v>
                </c:pt>
                <c:pt idx="2277">
                  <c:v>59.515450668</c:v>
                </c:pt>
                <c:pt idx="2278">
                  <c:v>59.5268458237</c:v>
                </c:pt>
                <c:pt idx="2279">
                  <c:v>59.498944993499997</c:v>
                </c:pt>
                <c:pt idx="2280">
                  <c:v>59.4827293978</c:v>
                </c:pt>
                <c:pt idx="2281">
                  <c:v>59.500893453400003</c:v>
                </c:pt>
                <c:pt idx="2282">
                  <c:v>59.494601552399999</c:v>
                </c:pt>
                <c:pt idx="2283">
                  <c:v>59.498662975899997</c:v>
                </c:pt>
                <c:pt idx="2284">
                  <c:v>59.477642666400001</c:v>
                </c:pt>
                <c:pt idx="2285">
                  <c:v>59.479194237999998</c:v>
                </c:pt>
                <c:pt idx="2286">
                  <c:v>59.515114692700003</c:v>
                </c:pt>
                <c:pt idx="2287">
                  <c:v>59.499971247399998</c:v>
                </c:pt>
                <c:pt idx="2288">
                  <c:v>59.512851823600002</c:v>
                </c:pt>
                <c:pt idx="2289">
                  <c:v>59.514339719100001</c:v>
                </c:pt>
                <c:pt idx="2290">
                  <c:v>59.512784391399997</c:v>
                </c:pt>
                <c:pt idx="2291">
                  <c:v>59.516289411700001</c:v>
                </c:pt>
                <c:pt idx="2292">
                  <c:v>59.519210020700001</c:v>
                </c:pt>
                <c:pt idx="2293">
                  <c:v>59.5145873612</c:v>
                </c:pt>
                <c:pt idx="2294">
                  <c:v>59.521636200400003</c:v>
                </c:pt>
                <c:pt idx="2295">
                  <c:v>59.530208425799998</c:v>
                </c:pt>
                <c:pt idx="2296">
                  <c:v>59.513743332899999</c:v>
                </c:pt>
                <c:pt idx="2297">
                  <c:v>59.515048167099998</c:v>
                </c:pt>
                <c:pt idx="2298">
                  <c:v>59.5066293788</c:v>
                </c:pt>
                <c:pt idx="2299">
                  <c:v>59.522102777199997</c:v>
                </c:pt>
                <c:pt idx="2300">
                  <c:v>59.512553083</c:v>
                </c:pt>
                <c:pt idx="2301">
                  <c:v>59.5085522328</c:v>
                </c:pt>
                <c:pt idx="2302">
                  <c:v>59.508896270000001</c:v>
                </c:pt>
                <c:pt idx="2303">
                  <c:v>59.509468190699998</c:v>
                </c:pt>
                <c:pt idx="2304">
                  <c:v>59.516911452999999</c:v>
                </c:pt>
                <c:pt idx="2305">
                  <c:v>59.520876833300001</c:v>
                </c:pt>
                <c:pt idx="2306">
                  <c:v>59.514538797299998</c:v>
                </c:pt>
                <c:pt idx="2307">
                  <c:v>59.514802997399997</c:v>
                </c:pt>
                <c:pt idx="2308">
                  <c:v>59.515947744999998</c:v>
                </c:pt>
                <c:pt idx="2309">
                  <c:v>59.512590513600003</c:v>
                </c:pt>
                <c:pt idx="2310">
                  <c:v>59.502996177</c:v>
                </c:pt>
                <c:pt idx="2311">
                  <c:v>59.516023530200002</c:v>
                </c:pt>
                <c:pt idx="2312">
                  <c:v>59.5296443258</c:v>
                </c:pt>
                <c:pt idx="2313">
                  <c:v>59.517812571900002</c:v>
                </c:pt>
                <c:pt idx="2314">
                  <c:v>59.515614359600001</c:v>
                </c:pt>
                <c:pt idx="2315">
                  <c:v>59.522665109800002</c:v>
                </c:pt>
                <c:pt idx="2316">
                  <c:v>59.518573600400003</c:v>
                </c:pt>
                <c:pt idx="2317">
                  <c:v>59.507506007499998</c:v>
                </c:pt>
                <c:pt idx="2318">
                  <c:v>59.518933027800003</c:v>
                </c:pt>
                <c:pt idx="2319">
                  <c:v>59.513958533</c:v>
                </c:pt>
                <c:pt idx="2320">
                  <c:v>59.514795093700002</c:v>
                </c:pt>
                <c:pt idx="2321">
                  <c:v>59.510196855899999</c:v>
                </c:pt>
                <c:pt idx="2322">
                  <c:v>59.502986274900003</c:v>
                </c:pt>
                <c:pt idx="2323">
                  <c:v>59.4876443729</c:v>
                </c:pt>
                <c:pt idx="2324">
                  <c:v>59.506547682700003</c:v>
                </c:pt>
                <c:pt idx="2325">
                  <c:v>59.506239575400002</c:v>
                </c:pt>
                <c:pt idx="2326">
                  <c:v>59.494449731899998</c:v>
                </c:pt>
                <c:pt idx="2327">
                  <c:v>59.469088617399997</c:v>
                </c:pt>
                <c:pt idx="2328">
                  <c:v>59.513136774800003</c:v>
                </c:pt>
                <c:pt idx="2329">
                  <c:v>59.503938376699999</c:v>
                </c:pt>
                <c:pt idx="2330">
                  <c:v>59.496332391800003</c:v>
                </c:pt>
                <c:pt idx="2331">
                  <c:v>59.502120404300001</c:v>
                </c:pt>
                <c:pt idx="2332">
                  <c:v>59.4853913002</c:v>
                </c:pt>
                <c:pt idx="2333">
                  <c:v>59.5007329958</c:v>
                </c:pt>
                <c:pt idx="2334">
                  <c:v>59.500003980899997</c:v>
                </c:pt>
                <c:pt idx="2335">
                  <c:v>59.506225022899997</c:v>
                </c:pt>
                <c:pt idx="2336">
                  <c:v>59.4956900623</c:v>
                </c:pt>
                <c:pt idx="2337">
                  <c:v>59.4892354642</c:v>
                </c:pt>
                <c:pt idx="2338">
                  <c:v>59.502624982699999</c:v>
                </c:pt>
                <c:pt idx="2339">
                  <c:v>59.504424021600002</c:v>
                </c:pt>
                <c:pt idx="2340">
                  <c:v>59.495166193700001</c:v>
                </c:pt>
                <c:pt idx="2341">
                  <c:v>59.490857012399999</c:v>
                </c:pt>
                <c:pt idx="2342">
                  <c:v>59.507368545799999</c:v>
                </c:pt>
                <c:pt idx="2343">
                  <c:v>59.507680948199997</c:v>
                </c:pt>
                <c:pt idx="2344">
                  <c:v>59.4986608695</c:v>
                </c:pt>
                <c:pt idx="2345">
                  <c:v>59.506343166500002</c:v>
                </c:pt>
                <c:pt idx="2346">
                  <c:v>59.499204341400002</c:v>
                </c:pt>
                <c:pt idx="2347">
                  <c:v>59.497798912999997</c:v>
                </c:pt>
                <c:pt idx="2348">
                  <c:v>59.496954942800002</c:v>
                </c:pt>
                <c:pt idx="2349">
                  <c:v>59.501190131000001</c:v>
                </c:pt>
                <c:pt idx="2350">
                  <c:v>59.499408608899998</c:v>
                </c:pt>
                <c:pt idx="2351">
                  <c:v>59.493522788200004</c:v>
                </c:pt>
                <c:pt idx="2352">
                  <c:v>59.495741743099998</c:v>
                </c:pt>
                <c:pt idx="2353">
                  <c:v>59.492490520899999</c:v>
                </c:pt>
                <c:pt idx="2354">
                  <c:v>59.495634766099997</c:v>
                </c:pt>
                <c:pt idx="2355">
                  <c:v>59.4909249301</c:v>
                </c:pt>
                <c:pt idx="2356">
                  <c:v>59.491781534499999</c:v>
                </c:pt>
                <c:pt idx="2357">
                  <c:v>59.475797892400003</c:v>
                </c:pt>
                <c:pt idx="2358">
                  <c:v>59.499646782500001</c:v>
                </c:pt>
                <c:pt idx="2359">
                  <c:v>59.492418643699999</c:v>
                </c:pt>
                <c:pt idx="2360">
                  <c:v>59.494570275999997</c:v>
                </c:pt>
                <c:pt idx="2361">
                  <c:v>59.497925360399996</c:v>
                </c:pt>
                <c:pt idx="2362">
                  <c:v>59.4996030561</c:v>
                </c:pt>
                <c:pt idx="2363">
                  <c:v>59.490723555999999</c:v>
                </c:pt>
                <c:pt idx="2364">
                  <c:v>59.493223442400001</c:v>
                </c:pt>
                <c:pt idx="2365">
                  <c:v>59.491329163800003</c:v>
                </c:pt>
                <c:pt idx="2366">
                  <c:v>59.493799964399997</c:v>
                </c:pt>
                <c:pt idx="2367">
                  <c:v>59.481990100499999</c:v>
                </c:pt>
                <c:pt idx="2368">
                  <c:v>59.485452499899999</c:v>
                </c:pt>
                <c:pt idx="2369">
                  <c:v>59.496828027299998</c:v>
                </c:pt>
                <c:pt idx="2370">
                  <c:v>59.494247657400003</c:v>
                </c:pt>
                <c:pt idx="2371">
                  <c:v>59.475137743399998</c:v>
                </c:pt>
                <c:pt idx="2372">
                  <c:v>59.491254924800003</c:v>
                </c:pt>
                <c:pt idx="2373">
                  <c:v>59.489533802099999</c:v>
                </c:pt>
                <c:pt idx="2374">
                  <c:v>59.481949157599999</c:v>
                </c:pt>
                <c:pt idx="2375">
                  <c:v>59.500473802800002</c:v>
                </c:pt>
                <c:pt idx="2376">
                  <c:v>59.498907906100001</c:v>
                </c:pt>
                <c:pt idx="2377">
                  <c:v>59.497156755100001</c:v>
                </c:pt>
                <c:pt idx="2378">
                  <c:v>59.492986562500001</c:v>
                </c:pt>
                <c:pt idx="2379">
                  <c:v>59.4875701681</c:v>
                </c:pt>
                <c:pt idx="2380">
                  <c:v>59.4976415442</c:v>
                </c:pt>
                <c:pt idx="2381">
                  <c:v>59.494162972300003</c:v>
                </c:pt>
                <c:pt idx="2382">
                  <c:v>59.4870618749</c:v>
                </c:pt>
                <c:pt idx="2383">
                  <c:v>59.476149073000002</c:v>
                </c:pt>
                <c:pt idx="2384">
                  <c:v>59.480153056799999</c:v>
                </c:pt>
                <c:pt idx="2385">
                  <c:v>59.474582799899999</c:v>
                </c:pt>
                <c:pt idx="2386">
                  <c:v>59.485606984199997</c:v>
                </c:pt>
                <c:pt idx="2387">
                  <c:v>59.491310116999998</c:v>
                </c:pt>
                <c:pt idx="2388">
                  <c:v>59.490167116000002</c:v>
                </c:pt>
                <c:pt idx="2389">
                  <c:v>59.479028747299999</c:v>
                </c:pt>
                <c:pt idx="2390">
                  <c:v>59.471268868499997</c:v>
                </c:pt>
                <c:pt idx="2391">
                  <c:v>59.481682617700002</c:v>
                </c:pt>
                <c:pt idx="2392">
                  <c:v>59.487452912499997</c:v>
                </c:pt>
                <c:pt idx="2393">
                  <c:v>59.473054675</c:v>
                </c:pt>
                <c:pt idx="2394">
                  <c:v>59.4757283629</c:v>
                </c:pt>
                <c:pt idx="2395">
                  <c:v>59.469812225799998</c:v>
                </c:pt>
                <c:pt idx="2396">
                  <c:v>59.484355231499997</c:v>
                </c:pt>
                <c:pt idx="2397">
                  <c:v>59.481943859300003</c:v>
                </c:pt>
                <c:pt idx="2398">
                  <c:v>59.477657644600001</c:v>
                </c:pt>
                <c:pt idx="2399">
                  <c:v>59.473944820500002</c:v>
                </c:pt>
                <c:pt idx="2400">
                  <c:v>59.488492623699997</c:v>
                </c:pt>
                <c:pt idx="2401">
                  <c:v>59.466941152799997</c:v>
                </c:pt>
                <c:pt idx="2402">
                  <c:v>59.473937247400002</c:v>
                </c:pt>
                <c:pt idx="2403">
                  <c:v>59.472698558700003</c:v>
                </c:pt>
                <c:pt idx="2404">
                  <c:v>59.477848188099998</c:v>
                </c:pt>
                <c:pt idx="2405">
                  <c:v>59.475748093199996</c:v>
                </c:pt>
                <c:pt idx="2406">
                  <c:v>59.4738937419</c:v>
                </c:pt>
                <c:pt idx="2407">
                  <c:v>59.4730636058</c:v>
                </c:pt>
                <c:pt idx="2408">
                  <c:v>59.477401411099997</c:v>
                </c:pt>
                <c:pt idx="2409">
                  <c:v>59.470352944699997</c:v>
                </c:pt>
                <c:pt idx="2410">
                  <c:v>59.4747232713</c:v>
                </c:pt>
                <c:pt idx="2411">
                  <c:v>59.4747232713</c:v>
                </c:pt>
                <c:pt idx="2412">
                  <c:v>59.479235275199997</c:v>
                </c:pt>
                <c:pt idx="2413">
                  <c:v>59.477029816799998</c:v>
                </c:pt>
                <c:pt idx="2414">
                  <c:v>59.484576552599997</c:v>
                </c:pt>
                <c:pt idx="2415">
                  <c:v>59.472243122099997</c:v>
                </c:pt>
                <c:pt idx="2416">
                  <c:v>59.473433950100002</c:v>
                </c:pt>
                <c:pt idx="2417">
                  <c:v>59.472675262099997</c:v>
                </c:pt>
                <c:pt idx="2418">
                  <c:v>59.469365553099998</c:v>
                </c:pt>
                <c:pt idx="2419">
                  <c:v>59.472617171300001</c:v>
                </c:pt>
                <c:pt idx="2420">
                  <c:v>59.470734722499998</c:v>
                </c:pt>
                <c:pt idx="2421">
                  <c:v>59.464731639</c:v>
                </c:pt>
                <c:pt idx="2422">
                  <c:v>59.471997561599999</c:v>
                </c:pt>
                <c:pt idx="2423">
                  <c:v>59.460382590800002</c:v>
                </c:pt>
                <c:pt idx="2424">
                  <c:v>59.469675567499998</c:v>
                </c:pt>
                <c:pt idx="2425">
                  <c:v>59.483081154399997</c:v>
                </c:pt>
                <c:pt idx="2426">
                  <c:v>59.480120176200003</c:v>
                </c:pt>
                <c:pt idx="2427">
                  <c:v>59.468209116099999</c:v>
                </c:pt>
                <c:pt idx="2428">
                  <c:v>59.474286271300002</c:v>
                </c:pt>
                <c:pt idx="2429">
                  <c:v>59.476204361999997</c:v>
                </c:pt>
                <c:pt idx="2430">
                  <c:v>59.479705676000002</c:v>
                </c:pt>
                <c:pt idx="2431">
                  <c:v>59.480327123499997</c:v>
                </c:pt>
                <c:pt idx="2432">
                  <c:v>59.479354886099998</c:v>
                </c:pt>
                <c:pt idx="2433">
                  <c:v>59.474401248299998</c:v>
                </c:pt>
                <c:pt idx="2434">
                  <c:v>59.4688364593</c:v>
                </c:pt>
                <c:pt idx="2435">
                  <c:v>59.471959873499998</c:v>
                </c:pt>
                <c:pt idx="2436">
                  <c:v>59.461652690000001</c:v>
                </c:pt>
                <c:pt idx="2437">
                  <c:v>59.464912620900002</c:v>
                </c:pt>
                <c:pt idx="2438">
                  <c:v>59.470148979800001</c:v>
                </c:pt>
                <c:pt idx="2439">
                  <c:v>59.463711766800003</c:v>
                </c:pt>
                <c:pt idx="2440">
                  <c:v>59.467138439000003</c:v>
                </c:pt>
                <c:pt idx="2441">
                  <c:v>59.466349533699997</c:v>
                </c:pt>
                <c:pt idx="2442">
                  <c:v>59.465111272100003</c:v>
                </c:pt>
                <c:pt idx="2443">
                  <c:v>59.4654047414</c:v>
                </c:pt>
                <c:pt idx="2444">
                  <c:v>59.457180874800002</c:v>
                </c:pt>
                <c:pt idx="2445">
                  <c:v>59.4625756286</c:v>
                </c:pt>
                <c:pt idx="2446">
                  <c:v>59.462995147000001</c:v>
                </c:pt>
                <c:pt idx="2447">
                  <c:v>59.466694164700002</c:v>
                </c:pt>
                <c:pt idx="2448">
                  <c:v>59.4605096489</c:v>
                </c:pt>
                <c:pt idx="2449">
                  <c:v>59.460727232300002</c:v>
                </c:pt>
                <c:pt idx="2450">
                  <c:v>59.453184051900003</c:v>
                </c:pt>
                <c:pt idx="2451">
                  <c:v>59.4669771127</c:v>
                </c:pt>
                <c:pt idx="2452">
                  <c:v>59.459712080099997</c:v>
                </c:pt>
                <c:pt idx="2453">
                  <c:v>59.452620890799999</c:v>
                </c:pt>
                <c:pt idx="2454">
                  <c:v>59.446721075900001</c:v>
                </c:pt>
                <c:pt idx="2455">
                  <c:v>59.451163696499997</c:v>
                </c:pt>
                <c:pt idx="2456">
                  <c:v>59.453144985100003</c:v>
                </c:pt>
                <c:pt idx="2457">
                  <c:v>59.445720305899997</c:v>
                </c:pt>
                <c:pt idx="2458">
                  <c:v>59.450500806599997</c:v>
                </c:pt>
                <c:pt idx="2459">
                  <c:v>59.452923837299998</c:v>
                </c:pt>
                <c:pt idx="2460">
                  <c:v>59.450382843500002</c:v>
                </c:pt>
                <c:pt idx="2461">
                  <c:v>59.457336790900001</c:v>
                </c:pt>
                <c:pt idx="2462">
                  <c:v>59.459127049499997</c:v>
                </c:pt>
                <c:pt idx="2463">
                  <c:v>59.459179671800001</c:v>
                </c:pt>
                <c:pt idx="2464">
                  <c:v>59.453205398199998</c:v>
                </c:pt>
                <c:pt idx="2465">
                  <c:v>59.458303770299999</c:v>
                </c:pt>
                <c:pt idx="2466">
                  <c:v>59.4528973591</c:v>
                </c:pt>
                <c:pt idx="2467">
                  <c:v>59.460741733399999</c:v>
                </c:pt>
                <c:pt idx="2468">
                  <c:v>59.466463733399998</c:v>
                </c:pt>
                <c:pt idx="2469">
                  <c:v>59.4568220524</c:v>
                </c:pt>
                <c:pt idx="2470">
                  <c:v>59.455667703700001</c:v>
                </c:pt>
                <c:pt idx="2471">
                  <c:v>59.462036046400002</c:v>
                </c:pt>
                <c:pt idx="2472">
                  <c:v>59.4612015919</c:v>
                </c:pt>
                <c:pt idx="2473">
                  <c:v>59.464017243100002</c:v>
                </c:pt>
                <c:pt idx="2474">
                  <c:v>59.442905672999999</c:v>
                </c:pt>
                <c:pt idx="2475">
                  <c:v>59.449902276400003</c:v>
                </c:pt>
                <c:pt idx="2476">
                  <c:v>59.457436837899998</c:v>
                </c:pt>
                <c:pt idx="2477">
                  <c:v>59.455725425499999</c:v>
                </c:pt>
                <c:pt idx="2478">
                  <c:v>59.4380833086</c:v>
                </c:pt>
                <c:pt idx="2479">
                  <c:v>59.453182400400003</c:v>
                </c:pt>
                <c:pt idx="2480">
                  <c:v>59.439157718499999</c:v>
                </c:pt>
                <c:pt idx="2481">
                  <c:v>59.444924713100001</c:v>
                </c:pt>
                <c:pt idx="2482">
                  <c:v>59.454933969700001</c:v>
                </c:pt>
                <c:pt idx="2483">
                  <c:v>59.462938495099998</c:v>
                </c:pt>
                <c:pt idx="2484">
                  <c:v>59.451659909299998</c:v>
                </c:pt>
                <c:pt idx="2485">
                  <c:v>59.455465529999998</c:v>
                </c:pt>
                <c:pt idx="2486">
                  <c:v>59.446776601499998</c:v>
                </c:pt>
                <c:pt idx="2487">
                  <c:v>59.448129740699997</c:v>
                </c:pt>
                <c:pt idx="2488">
                  <c:v>59.449120710899997</c:v>
                </c:pt>
                <c:pt idx="2489">
                  <c:v>59.454742670999998</c:v>
                </c:pt>
                <c:pt idx="2490">
                  <c:v>59.438404076099999</c:v>
                </c:pt>
                <c:pt idx="2491">
                  <c:v>59.447726511500001</c:v>
                </c:pt>
                <c:pt idx="2492">
                  <c:v>59.498379856699998</c:v>
                </c:pt>
                <c:pt idx="2493">
                  <c:v>59.4493484674</c:v>
                </c:pt>
                <c:pt idx="2494">
                  <c:v>59.446805874500001</c:v>
                </c:pt>
                <c:pt idx="2495">
                  <c:v>59.444169509799998</c:v>
                </c:pt>
                <c:pt idx="2496">
                  <c:v>59.448333060800003</c:v>
                </c:pt>
                <c:pt idx="2497">
                  <c:v>59.4385567649</c:v>
                </c:pt>
                <c:pt idx="2498">
                  <c:v>59.435995468000002</c:v>
                </c:pt>
                <c:pt idx="2499">
                  <c:v>59.443510816900002</c:v>
                </c:pt>
                <c:pt idx="2500">
                  <c:v>59.443159906200002</c:v>
                </c:pt>
                <c:pt idx="2501">
                  <c:v>59.487461561300002</c:v>
                </c:pt>
                <c:pt idx="2502">
                  <c:v>59.4354876457</c:v>
                </c:pt>
                <c:pt idx="2503">
                  <c:v>59.436871765200003</c:v>
                </c:pt>
                <c:pt idx="2504">
                  <c:v>59.436717120099999</c:v>
                </c:pt>
                <c:pt idx="2505">
                  <c:v>59.435996957599997</c:v>
                </c:pt>
                <c:pt idx="2506">
                  <c:v>59.437216145699999</c:v>
                </c:pt>
                <c:pt idx="2507">
                  <c:v>59.434650701099997</c:v>
                </c:pt>
                <c:pt idx="2508">
                  <c:v>59.439974272999997</c:v>
                </c:pt>
                <c:pt idx="2509">
                  <c:v>59.436898936600002</c:v>
                </c:pt>
                <c:pt idx="2510">
                  <c:v>59.448705823200001</c:v>
                </c:pt>
                <c:pt idx="2511">
                  <c:v>59.436047217199999</c:v>
                </c:pt>
                <c:pt idx="2512">
                  <c:v>59.439337747300002</c:v>
                </c:pt>
                <c:pt idx="2513">
                  <c:v>59.444673025699998</c:v>
                </c:pt>
                <c:pt idx="2514">
                  <c:v>59.489624842700003</c:v>
                </c:pt>
                <c:pt idx="2515">
                  <c:v>59.442230853700003</c:v>
                </c:pt>
                <c:pt idx="2516">
                  <c:v>59.435450873199997</c:v>
                </c:pt>
                <c:pt idx="2517">
                  <c:v>59.446186597000001</c:v>
                </c:pt>
                <c:pt idx="2518">
                  <c:v>59.4941226547</c:v>
                </c:pt>
                <c:pt idx="2519">
                  <c:v>59.436854690799997</c:v>
                </c:pt>
                <c:pt idx="2520">
                  <c:v>59.478748762499997</c:v>
                </c:pt>
                <c:pt idx="2521">
                  <c:v>59.429576408999999</c:v>
                </c:pt>
                <c:pt idx="2522">
                  <c:v>59.431480587599999</c:v>
                </c:pt>
                <c:pt idx="2523">
                  <c:v>59.442836896199999</c:v>
                </c:pt>
                <c:pt idx="2524">
                  <c:v>59.470406829300003</c:v>
                </c:pt>
                <c:pt idx="2525">
                  <c:v>59.468141194200001</c:v>
                </c:pt>
                <c:pt idx="2526">
                  <c:v>59.441524811599997</c:v>
                </c:pt>
                <c:pt idx="2527">
                  <c:v>59.466367329500002</c:v>
                </c:pt>
                <c:pt idx="2528">
                  <c:v>59.477929273599997</c:v>
                </c:pt>
                <c:pt idx="2529">
                  <c:v>59.453649417599998</c:v>
                </c:pt>
                <c:pt idx="2530">
                  <c:v>59.477991584100003</c:v>
                </c:pt>
                <c:pt idx="2531">
                  <c:v>59.438078130900003</c:v>
                </c:pt>
                <c:pt idx="2532">
                  <c:v>59.467932036999997</c:v>
                </c:pt>
                <c:pt idx="2533">
                  <c:v>59.468828478299997</c:v>
                </c:pt>
                <c:pt idx="2534">
                  <c:v>59.444594237099999</c:v>
                </c:pt>
                <c:pt idx="2535">
                  <c:v>59.455403622200002</c:v>
                </c:pt>
                <c:pt idx="2536">
                  <c:v>59.463269604099999</c:v>
                </c:pt>
                <c:pt idx="2537">
                  <c:v>59.465598309500002</c:v>
                </c:pt>
                <c:pt idx="2538">
                  <c:v>59.452755415600002</c:v>
                </c:pt>
                <c:pt idx="2539">
                  <c:v>59.454927518700003</c:v>
                </c:pt>
                <c:pt idx="2540">
                  <c:v>59.454364898800002</c:v>
                </c:pt>
                <c:pt idx="2541">
                  <c:v>59.443070657299998</c:v>
                </c:pt>
                <c:pt idx="2542">
                  <c:v>59.450658491699997</c:v>
                </c:pt>
                <c:pt idx="2543">
                  <c:v>59.444648492100001</c:v>
                </c:pt>
                <c:pt idx="2544">
                  <c:v>59.444986621300004</c:v>
                </c:pt>
                <c:pt idx="2545">
                  <c:v>59.452643305700001</c:v>
                </c:pt>
                <c:pt idx="2546">
                  <c:v>59.449455368400002</c:v>
                </c:pt>
                <c:pt idx="2547">
                  <c:v>59.444916709899999</c:v>
                </c:pt>
                <c:pt idx="2548">
                  <c:v>59.440341848499997</c:v>
                </c:pt>
                <c:pt idx="2549">
                  <c:v>59.4406733864</c:v>
                </c:pt>
                <c:pt idx="2550">
                  <c:v>59.4430690537</c:v>
                </c:pt>
                <c:pt idx="2551">
                  <c:v>59.4342862098</c:v>
                </c:pt>
                <c:pt idx="2552">
                  <c:v>59.441156446000001</c:v>
                </c:pt>
                <c:pt idx="2553">
                  <c:v>59.435792954699998</c:v>
                </c:pt>
                <c:pt idx="2554">
                  <c:v>59.4481778432</c:v>
                </c:pt>
                <c:pt idx="2555">
                  <c:v>59.435828229199998</c:v>
                </c:pt>
                <c:pt idx="2556">
                  <c:v>59.433851707800002</c:v>
                </c:pt>
                <c:pt idx="2557">
                  <c:v>59.432697866700003</c:v>
                </c:pt>
                <c:pt idx="2558">
                  <c:v>59.4376405637</c:v>
                </c:pt>
                <c:pt idx="2559">
                  <c:v>59.436499106600003</c:v>
                </c:pt>
                <c:pt idx="2560">
                  <c:v>59.435693873600002</c:v>
                </c:pt>
                <c:pt idx="2561">
                  <c:v>59.444723223700002</c:v>
                </c:pt>
                <c:pt idx="2562">
                  <c:v>59.431386568599997</c:v>
                </c:pt>
                <c:pt idx="2563">
                  <c:v>59.437841823699998</c:v>
                </c:pt>
                <c:pt idx="2564">
                  <c:v>59.437789084999999</c:v>
                </c:pt>
                <c:pt idx="2565">
                  <c:v>59.420756337999997</c:v>
                </c:pt>
                <c:pt idx="2566">
                  <c:v>59.430526909599998</c:v>
                </c:pt>
                <c:pt idx="2567">
                  <c:v>59.434608900999997</c:v>
                </c:pt>
                <c:pt idx="2568">
                  <c:v>59.435546203599998</c:v>
                </c:pt>
                <c:pt idx="2569">
                  <c:v>59.426268624999999</c:v>
                </c:pt>
                <c:pt idx="2570">
                  <c:v>59.426919641700003</c:v>
                </c:pt>
                <c:pt idx="2571">
                  <c:v>59.435823003499998</c:v>
                </c:pt>
                <c:pt idx="2572">
                  <c:v>59.434754571100001</c:v>
                </c:pt>
                <c:pt idx="2573">
                  <c:v>59.426353042999999</c:v>
                </c:pt>
                <c:pt idx="2574">
                  <c:v>59.419629926699997</c:v>
                </c:pt>
                <c:pt idx="2575">
                  <c:v>59.419885669199999</c:v>
                </c:pt>
                <c:pt idx="2576">
                  <c:v>59.421314465800002</c:v>
                </c:pt>
                <c:pt idx="2577">
                  <c:v>59.415397347700001</c:v>
                </c:pt>
                <c:pt idx="2578">
                  <c:v>59.419468232500002</c:v>
                </c:pt>
                <c:pt idx="2579">
                  <c:v>59.428987694299998</c:v>
                </c:pt>
                <c:pt idx="2580">
                  <c:v>59.420588977800001</c:v>
                </c:pt>
                <c:pt idx="2581">
                  <c:v>59.420041809700002</c:v>
                </c:pt>
                <c:pt idx="2582">
                  <c:v>59.422849785799997</c:v>
                </c:pt>
                <c:pt idx="2583">
                  <c:v>59.424247403899997</c:v>
                </c:pt>
                <c:pt idx="2584">
                  <c:v>59.423029929199998</c:v>
                </c:pt>
                <c:pt idx="2585">
                  <c:v>59.445320025699999</c:v>
                </c:pt>
                <c:pt idx="2586">
                  <c:v>59.434599639200002</c:v>
                </c:pt>
                <c:pt idx="2587">
                  <c:v>59.424758475899999</c:v>
                </c:pt>
                <c:pt idx="2588">
                  <c:v>59.448560822300003</c:v>
                </c:pt>
                <c:pt idx="2589">
                  <c:v>59.429102905199997</c:v>
                </c:pt>
                <c:pt idx="2590">
                  <c:v>59.431018552799998</c:v>
                </c:pt>
                <c:pt idx="2591">
                  <c:v>59.422942868500002</c:v>
                </c:pt>
                <c:pt idx="2592">
                  <c:v>59.417181423899997</c:v>
                </c:pt>
                <c:pt idx="2593">
                  <c:v>59.420484760599997</c:v>
                </c:pt>
                <c:pt idx="2594">
                  <c:v>59.417092148800002</c:v>
                </c:pt>
                <c:pt idx="2595">
                  <c:v>59.437874006999998</c:v>
                </c:pt>
                <c:pt idx="2596">
                  <c:v>59.430779504699998</c:v>
                </c:pt>
                <c:pt idx="2597">
                  <c:v>59.419635222899998</c:v>
                </c:pt>
                <c:pt idx="2598">
                  <c:v>59.4160658005</c:v>
                </c:pt>
                <c:pt idx="2599">
                  <c:v>59.414085118400003</c:v>
                </c:pt>
                <c:pt idx="2600">
                  <c:v>59.423166886499999</c:v>
                </c:pt>
                <c:pt idx="2601">
                  <c:v>59.409136019899996</c:v>
                </c:pt>
                <c:pt idx="2602">
                  <c:v>59.412226484100003</c:v>
                </c:pt>
                <c:pt idx="2603">
                  <c:v>59.423759920000002</c:v>
                </c:pt>
                <c:pt idx="2604">
                  <c:v>59.408932755899997</c:v>
                </c:pt>
                <c:pt idx="2605">
                  <c:v>59.423600280800002</c:v>
                </c:pt>
                <c:pt idx="2606">
                  <c:v>59.422553750100001</c:v>
                </c:pt>
                <c:pt idx="2607">
                  <c:v>59.424268229799999</c:v>
                </c:pt>
                <c:pt idx="2608">
                  <c:v>59.421016198899999</c:v>
                </c:pt>
                <c:pt idx="2609">
                  <c:v>59.422669464099997</c:v>
                </c:pt>
                <c:pt idx="2610">
                  <c:v>59.416954364200002</c:v>
                </c:pt>
                <c:pt idx="2611">
                  <c:v>59.408568117800002</c:v>
                </c:pt>
                <c:pt idx="2612">
                  <c:v>59.4161892025</c:v>
                </c:pt>
                <c:pt idx="2613">
                  <c:v>59.409839173800002</c:v>
                </c:pt>
                <c:pt idx="2614">
                  <c:v>59.407005859199998</c:v>
                </c:pt>
                <c:pt idx="2615">
                  <c:v>59.418769362200003</c:v>
                </c:pt>
                <c:pt idx="2616">
                  <c:v>59.4197282835</c:v>
                </c:pt>
                <c:pt idx="2617">
                  <c:v>59.413683994099998</c:v>
                </c:pt>
                <c:pt idx="2618">
                  <c:v>59.412646842699999</c:v>
                </c:pt>
                <c:pt idx="2619">
                  <c:v>59.421227928699999</c:v>
                </c:pt>
                <c:pt idx="2620">
                  <c:v>59.409353685100001</c:v>
                </c:pt>
                <c:pt idx="2621">
                  <c:v>59.413925114800001</c:v>
                </c:pt>
                <c:pt idx="2622">
                  <c:v>59.419206234000001</c:v>
                </c:pt>
                <c:pt idx="2623">
                  <c:v>59.409012388900003</c:v>
                </c:pt>
                <c:pt idx="2624">
                  <c:v>59.424690140099997</c:v>
                </c:pt>
                <c:pt idx="2625">
                  <c:v>59.411876704000001</c:v>
                </c:pt>
                <c:pt idx="2626">
                  <c:v>59.411239416400001</c:v>
                </c:pt>
                <c:pt idx="2627">
                  <c:v>59.420011193800001</c:v>
                </c:pt>
                <c:pt idx="2628">
                  <c:v>59.389319806899998</c:v>
                </c:pt>
                <c:pt idx="2629">
                  <c:v>59.402792898999998</c:v>
                </c:pt>
                <c:pt idx="2630">
                  <c:v>59.404656424999999</c:v>
                </c:pt>
                <c:pt idx="2631">
                  <c:v>59.396162739799998</c:v>
                </c:pt>
                <c:pt idx="2632">
                  <c:v>59.4007972709</c:v>
                </c:pt>
                <c:pt idx="2633">
                  <c:v>59.408418220999998</c:v>
                </c:pt>
                <c:pt idx="2634">
                  <c:v>59.389324945200002</c:v>
                </c:pt>
                <c:pt idx="2635">
                  <c:v>59.391096312199998</c:v>
                </c:pt>
                <c:pt idx="2636">
                  <c:v>59.389230128900003</c:v>
                </c:pt>
                <c:pt idx="2637">
                  <c:v>59.389275781000002</c:v>
                </c:pt>
                <c:pt idx="2638">
                  <c:v>59.379374438299998</c:v>
                </c:pt>
                <c:pt idx="2639">
                  <c:v>59.3821696981</c:v>
                </c:pt>
                <c:pt idx="2640">
                  <c:v>59.370724867900002</c:v>
                </c:pt>
                <c:pt idx="2641">
                  <c:v>59.378580318799997</c:v>
                </c:pt>
                <c:pt idx="2642">
                  <c:v>59.367747423099999</c:v>
                </c:pt>
                <c:pt idx="2643">
                  <c:v>59.360223421400001</c:v>
                </c:pt>
                <c:pt idx="2644">
                  <c:v>59.370016472800003</c:v>
                </c:pt>
                <c:pt idx="2645">
                  <c:v>59.345853227699997</c:v>
                </c:pt>
                <c:pt idx="2646">
                  <c:v>59.365760573099998</c:v>
                </c:pt>
                <c:pt idx="2647">
                  <c:v>59.355105418500003</c:v>
                </c:pt>
                <c:pt idx="2648">
                  <c:v>59.349061440600003</c:v>
                </c:pt>
                <c:pt idx="2649">
                  <c:v>59.354042794100003</c:v>
                </c:pt>
                <c:pt idx="2650">
                  <c:v>59.360862184600002</c:v>
                </c:pt>
                <c:pt idx="2651">
                  <c:v>59.3471792717</c:v>
                </c:pt>
                <c:pt idx="2652">
                  <c:v>59.350380671400004</c:v>
                </c:pt>
                <c:pt idx="2653">
                  <c:v>59.339924439299999</c:v>
                </c:pt>
                <c:pt idx="2654">
                  <c:v>59.340000936599999</c:v>
                </c:pt>
                <c:pt idx="2655">
                  <c:v>59.326533318999999</c:v>
                </c:pt>
                <c:pt idx="2656">
                  <c:v>59.331231645800003</c:v>
                </c:pt>
                <c:pt idx="2657">
                  <c:v>59.335413240000001</c:v>
                </c:pt>
                <c:pt idx="2658">
                  <c:v>59.333915478100003</c:v>
                </c:pt>
                <c:pt idx="2659">
                  <c:v>59.321096690300003</c:v>
                </c:pt>
                <c:pt idx="2660">
                  <c:v>59.315438569199998</c:v>
                </c:pt>
                <c:pt idx="2661">
                  <c:v>59.344518859600001</c:v>
                </c:pt>
                <c:pt idx="2662">
                  <c:v>59.323369539200002</c:v>
                </c:pt>
                <c:pt idx="2663">
                  <c:v>59.326546013700003</c:v>
                </c:pt>
                <c:pt idx="2664">
                  <c:v>59.3295486114</c:v>
                </c:pt>
                <c:pt idx="2665">
                  <c:v>59.3746053104</c:v>
                </c:pt>
                <c:pt idx="2666">
                  <c:v>59.370461217799999</c:v>
                </c:pt>
                <c:pt idx="2667">
                  <c:v>59.369646034200002</c:v>
                </c:pt>
                <c:pt idx="2668">
                  <c:v>59.386810234099997</c:v>
                </c:pt>
                <c:pt idx="2669">
                  <c:v>59.3802819924</c:v>
                </c:pt>
                <c:pt idx="2670">
                  <c:v>59.367238262900003</c:v>
                </c:pt>
                <c:pt idx="2671">
                  <c:v>59.355343733399998</c:v>
                </c:pt>
                <c:pt idx="2672">
                  <c:v>59.3399211694</c:v>
                </c:pt>
                <c:pt idx="2673">
                  <c:v>59.3345088851</c:v>
                </c:pt>
                <c:pt idx="2674">
                  <c:v>59.326629788200002</c:v>
                </c:pt>
                <c:pt idx="2675">
                  <c:v>59.341030527900003</c:v>
                </c:pt>
                <c:pt idx="2676">
                  <c:v>59.3716275827</c:v>
                </c:pt>
                <c:pt idx="2677">
                  <c:v>59.362249751999997</c:v>
                </c:pt>
                <c:pt idx="2678">
                  <c:v>59.352992961600002</c:v>
                </c:pt>
                <c:pt idx="2679">
                  <c:v>59.342964287699999</c:v>
                </c:pt>
                <c:pt idx="2680">
                  <c:v>59.3568816676</c:v>
                </c:pt>
                <c:pt idx="2681">
                  <c:v>59.336063468500001</c:v>
                </c:pt>
                <c:pt idx="2682">
                  <c:v>59.335188920900002</c:v>
                </c:pt>
                <c:pt idx="2683">
                  <c:v>59.347151205499998</c:v>
                </c:pt>
                <c:pt idx="2684">
                  <c:v>59.372354977900002</c:v>
                </c:pt>
                <c:pt idx="2685">
                  <c:v>59.366114408900003</c:v>
                </c:pt>
                <c:pt idx="2686">
                  <c:v>59.378283322999998</c:v>
                </c:pt>
                <c:pt idx="2687">
                  <c:v>59.363823010099999</c:v>
                </c:pt>
                <c:pt idx="2688">
                  <c:v>59.351913589500001</c:v>
                </c:pt>
                <c:pt idx="2689">
                  <c:v>59.338697799999998</c:v>
                </c:pt>
                <c:pt idx="2690">
                  <c:v>59.3372009992</c:v>
                </c:pt>
                <c:pt idx="2691">
                  <c:v>59.333076411299999</c:v>
                </c:pt>
                <c:pt idx="2692">
                  <c:v>59.348710169</c:v>
                </c:pt>
                <c:pt idx="2693">
                  <c:v>59.378458362000003</c:v>
                </c:pt>
                <c:pt idx="2694">
                  <c:v>59.375818899599999</c:v>
                </c:pt>
                <c:pt idx="2695">
                  <c:v>59.369273273799998</c:v>
                </c:pt>
                <c:pt idx="2696">
                  <c:v>59.356399382299998</c:v>
                </c:pt>
                <c:pt idx="2697">
                  <c:v>59.353799664500002</c:v>
                </c:pt>
                <c:pt idx="2698">
                  <c:v>59.348737425099998</c:v>
                </c:pt>
                <c:pt idx="2699">
                  <c:v>59.348342135499998</c:v>
                </c:pt>
                <c:pt idx="2700">
                  <c:v>59.347740790400003</c:v>
                </c:pt>
                <c:pt idx="2701">
                  <c:v>59.3500663461</c:v>
                </c:pt>
                <c:pt idx="2702">
                  <c:v>59.335809773000001</c:v>
                </c:pt>
                <c:pt idx="2703">
                  <c:v>59.333082809499999</c:v>
                </c:pt>
                <c:pt idx="2704">
                  <c:v>59.348409424000003</c:v>
                </c:pt>
                <c:pt idx="2705">
                  <c:v>59.3414092692</c:v>
                </c:pt>
                <c:pt idx="2706">
                  <c:v>59.3695473585</c:v>
                </c:pt>
                <c:pt idx="2707">
                  <c:v>59.365097877099998</c:v>
                </c:pt>
                <c:pt idx="2708">
                  <c:v>59.336396264800001</c:v>
                </c:pt>
                <c:pt idx="2709">
                  <c:v>59.323718866199997</c:v>
                </c:pt>
                <c:pt idx="2710">
                  <c:v>59.323310534999997</c:v>
                </c:pt>
                <c:pt idx="2711">
                  <c:v>59.318843188800003</c:v>
                </c:pt>
                <c:pt idx="2712">
                  <c:v>59.3244082163</c:v>
                </c:pt>
                <c:pt idx="2713">
                  <c:v>59.318843966400003</c:v>
                </c:pt>
                <c:pt idx="2714">
                  <c:v>59.320775244899998</c:v>
                </c:pt>
                <c:pt idx="2715">
                  <c:v>59.323939428899997</c:v>
                </c:pt>
                <c:pt idx="2716">
                  <c:v>59.318800474699998</c:v>
                </c:pt>
                <c:pt idx="2717">
                  <c:v>59.314898799600002</c:v>
                </c:pt>
                <c:pt idx="2718">
                  <c:v>59.321000404599999</c:v>
                </c:pt>
                <c:pt idx="2719">
                  <c:v>59.315327775199997</c:v>
                </c:pt>
                <c:pt idx="2720">
                  <c:v>59.319488686</c:v>
                </c:pt>
                <c:pt idx="2721">
                  <c:v>59.313367786000001</c:v>
                </c:pt>
                <c:pt idx="2722">
                  <c:v>59.3137505519</c:v>
                </c:pt>
                <c:pt idx="2723">
                  <c:v>59.315083127199998</c:v>
                </c:pt>
                <c:pt idx="2724">
                  <c:v>59.311064378499999</c:v>
                </c:pt>
                <c:pt idx="2725">
                  <c:v>59.328327227999999</c:v>
                </c:pt>
                <c:pt idx="2726">
                  <c:v>59.319408725199999</c:v>
                </c:pt>
                <c:pt idx="2727">
                  <c:v>59.324064862199997</c:v>
                </c:pt>
                <c:pt idx="2728">
                  <c:v>59.310248819800002</c:v>
                </c:pt>
                <c:pt idx="2729">
                  <c:v>59.3132787463</c:v>
                </c:pt>
                <c:pt idx="2730">
                  <c:v>59.325960422999998</c:v>
                </c:pt>
                <c:pt idx="2731">
                  <c:v>59.325895131499998</c:v>
                </c:pt>
                <c:pt idx="2732">
                  <c:v>59.333626675300003</c:v>
                </c:pt>
                <c:pt idx="2733">
                  <c:v>59.330576801299998</c:v>
                </c:pt>
                <c:pt idx="2734">
                  <c:v>59.330790917199998</c:v>
                </c:pt>
                <c:pt idx="2735">
                  <c:v>59.333723103099999</c:v>
                </c:pt>
                <c:pt idx="2736">
                  <c:v>59.339918304100003</c:v>
                </c:pt>
                <c:pt idx="2737">
                  <c:v>59.329250217400002</c:v>
                </c:pt>
                <c:pt idx="2738">
                  <c:v>59.331828227499997</c:v>
                </c:pt>
                <c:pt idx="2739">
                  <c:v>59.329462125399999</c:v>
                </c:pt>
                <c:pt idx="2740">
                  <c:v>59.3371054801</c:v>
                </c:pt>
                <c:pt idx="2741">
                  <c:v>59.331684495200001</c:v>
                </c:pt>
                <c:pt idx="2742">
                  <c:v>59.340556936699997</c:v>
                </c:pt>
                <c:pt idx="2743">
                  <c:v>59.329386303900002</c:v>
                </c:pt>
                <c:pt idx="2744">
                  <c:v>59.323754797900001</c:v>
                </c:pt>
                <c:pt idx="2745">
                  <c:v>59.320395175199998</c:v>
                </c:pt>
                <c:pt idx="2746">
                  <c:v>59.317383110999998</c:v>
                </c:pt>
                <c:pt idx="2747">
                  <c:v>59.3404277048</c:v>
                </c:pt>
                <c:pt idx="2748">
                  <c:v>59.320391364499997</c:v>
                </c:pt>
                <c:pt idx="2749">
                  <c:v>59.3219056278</c:v>
                </c:pt>
                <c:pt idx="2750">
                  <c:v>59.3029763312</c:v>
                </c:pt>
                <c:pt idx="2751">
                  <c:v>59.306196491100003</c:v>
                </c:pt>
                <c:pt idx="2752">
                  <c:v>59.314232141600002</c:v>
                </c:pt>
                <c:pt idx="2753">
                  <c:v>59.332903588199997</c:v>
                </c:pt>
                <c:pt idx="2754">
                  <c:v>59.319832012799999</c:v>
                </c:pt>
                <c:pt idx="2755">
                  <c:v>59.311834324899998</c:v>
                </c:pt>
                <c:pt idx="2756">
                  <c:v>59.312303421099998</c:v>
                </c:pt>
                <c:pt idx="2757">
                  <c:v>59.314089523900002</c:v>
                </c:pt>
                <c:pt idx="2758">
                  <c:v>59.341619804300002</c:v>
                </c:pt>
                <c:pt idx="2759">
                  <c:v>59.330506440699999</c:v>
                </c:pt>
                <c:pt idx="2760">
                  <c:v>59.308633419800003</c:v>
                </c:pt>
                <c:pt idx="2761">
                  <c:v>59.312604153499997</c:v>
                </c:pt>
                <c:pt idx="2762">
                  <c:v>59.300361449299999</c:v>
                </c:pt>
                <c:pt idx="2763">
                  <c:v>59.318309279700003</c:v>
                </c:pt>
                <c:pt idx="2764">
                  <c:v>59.335366450000002</c:v>
                </c:pt>
                <c:pt idx="2765">
                  <c:v>59.318435732600001</c:v>
                </c:pt>
                <c:pt idx="2766">
                  <c:v>59.304877805099999</c:v>
                </c:pt>
                <c:pt idx="2767">
                  <c:v>59.294999036</c:v>
                </c:pt>
                <c:pt idx="2768">
                  <c:v>59.2807582497</c:v>
                </c:pt>
                <c:pt idx="2769">
                  <c:v>59.288818906400003</c:v>
                </c:pt>
                <c:pt idx="2770">
                  <c:v>59.311245610599997</c:v>
                </c:pt>
                <c:pt idx="2771">
                  <c:v>59.306619752800003</c:v>
                </c:pt>
                <c:pt idx="2772">
                  <c:v>59.287940339899997</c:v>
                </c:pt>
                <c:pt idx="2773">
                  <c:v>59.292261507399999</c:v>
                </c:pt>
                <c:pt idx="2774">
                  <c:v>59.319802662500003</c:v>
                </c:pt>
                <c:pt idx="2775">
                  <c:v>59.300527859900001</c:v>
                </c:pt>
                <c:pt idx="2776">
                  <c:v>59.283637252299997</c:v>
                </c:pt>
                <c:pt idx="2777">
                  <c:v>59.284669006000001</c:v>
                </c:pt>
                <c:pt idx="2778">
                  <c:v>59.320240115899999</c:v>
                </c:pt>
                <c:pt idx="2779">
                  <c:v>59.296842066300002</c:v>
                </c:pt>
                <c:pt idx="2780">
                  <c:v>59.300869431400002</c:v>
                </c:pt>
                <c:pt idx="2781">
                  <c:v>59.2975634867</c:v>
                </c:pt>
                <c:pt idx="2782">
                  <c:v>59.327682538399998</c:v>
                </c:pt>
                <c:pt idx="2783">
                  <c:v>59.311732066399998</c:v>
                </c:pt>
                <c:pt idx="2784">
                  <c:v>59.294681881400003</c:v>
                </c:pt>
                <c:pt idx="2785">
                  <c:v>59.2895192573</c:v>
                </c:pt>
                <c:pt idx="2786">
                  <c:v>59.287716681900001</c:v>
                </c:pt>
                <c:pt idx="2787">
                  <c:v>59.315361887500003</c:v>
                </c:pt>
                <c:pt idx="2788">
                  <c:v>59.293893635800003</c:v>
                </c:pt>
                <c:pt idx="2789">
                  <c:v>59.281492451799998</c:v>
                </c:pt>
                <c:pt idx="2790">
                  <c:v>59.286622865200002</c:v>
                </c:pt>
                <c:pt idx="2791">
                  <c:v>59.324693720299997</c:v>
                </c:pt>
                <c:pt idx="2792">
                  <c:v>59.3013732991</c:v>
                </c:pt>
                <c:pt idx="2793">
                  <c:v>59.277942320299999</c:v>
                </c:pt>
                <c:pt idx="2794">
                  <c:v>59.292771221700001</c:v>
                </c:pt>
                <c:pt idx="2795">
                  <c:v>59.307806750300003</c:v>
                </c:pt>
                <c:pt idx="2796">
                  <c:v>59.275815887999997</c:v>
                </c:pt>
                <c:pt idx="2797">
                  <c:v>59.275735233100001</c:v>
                </c:pt>
                <c:pt idx="2798">
                  <c:v>59.288440125199998</c:v>
                </c:pt>
                <c:pt idx="2799">
                  <c:v>59.2820411107</c:v>
                </c:pt>
                <c:pt idx="2800">
                  <c:v>59.289168149299996</c:v>
                </c:pt>
                <c:pt idx="2801">
                  <c:v>59.275512951899998</c:v>
                </c:pt>
                <c:pt idx="2802">
                  <c:v>59.289248298300002</c:v>
                </c:pt>
                <c:pt idx="2803">
                  <c:v>59.284896178399997</c:v>
                </c:pt>
                <c:pt idx="2804">
                  <c:v>59.295052481500001</c:v>
                </c:pt>
                <c:pt idx="2805">
                  <c:v>59.322494109300003</c:v>
                </c:pt>
                <c:pt idx="2806">
                  <c:v>59.336345010000002</c:v>
                </c:pt>
                <c:pt idx="2807">
                  <c:v>59.325814561000001</c:v>
                </c:pt>
                <c:pt idx="2808">
                  <c:v>59.313844276799998</c:v>
                </c:pt>
                <c:pt idx="2809">
                  <c:v>59.334058986400002</c:v>
                </c:pt>
                <c:pt idx="2810">
                  <c:v>59.319920721199999</c:v>
                </c:pt>
                <c:pt idx="2811">
                  <c:v>59.3037451991</c:v>
                </c:pt>
                <c:pt idx="2812">
                  <c:v>59.333614077199996</c:v>
                </c:pt>
                <c:pt idx="2813">
                  <c:v>59.312718001</c:v>
                </c:pt>
                <c:pt idx="2814">
                  <c:v>59.318957514799997</c:v>
                </c:pt>
                <c:pt idx="2815">
                  <c:v>59.310240217500002</c:v>
                </c:pt>
                <c:pt idx="2816">
                  <c:v>59.298167352699998</c:v>
                </c:pt>
                <c:pt idx="2817">
                  <c:v>59.294111333499998</c:v>
                </c:pt>
                <c:pt idx="2818">
                  <c:v>59.274679500700003</c:v>
                </c:pt>
                <c:pt idx="2819">
                  <c:v>59.277230962799997</c:v>
                </c:pt>
                <c:pt idx="2820">
                  <c:v>59.276256674199999</c:v>
                </c:pt>
                <c:pt idx="2821">
                  <c:v>59.282381808799997</c:v>
                </c:pt>
                <c:pt idx="2822">
                  <c:v>59.287434859500003</c:v>
                </c:pt>
                <c:pt idx="2823">
                  <c:v>59.286366943799997</c:v>
                </c:pt>
                <c:pt idx="2824">
                  <c:v>59.300344384399999</c:v>
                </c:pt>
                <c:pt idx="2825">
                  <c:v>59.3024964942</c:v>
                </c:pt>
                <c:pt idx="2826">
                  <c:v>59.2971982615</c:v>
                </c:pt>
                <c:pt idx="2827">
                  <c:v>59.299462348900001</c:v>
                </c:pt>
                <c:pt idx="2828">
                  <c:v>59.294310558500001</c:v>
                </c:pt>
                <c:pt idx="2829">
                  <c:v>59.297169547099998</c:v>
                </c:pt>
                <c:pt idx="2830">
                  <c:v>59.307541340900002</c:v>
                </c:pt>
                <c:pt idx="2831">
                  <c:v>59.298608727199998</c:v>
                </c:pt>
                <c:pt idx="2832">
                  <c:v>59.309613008900001</c:v>
                </c:pt>
                <c:pt idx="2833">
                  <c:v>59.297625809000003</c:v>
                </c:pt>
                <c:pt idx="2834">
                  <c:v>59.300557372999997</c:v>
                </c:pt>
                <c:pt idx="2835">
                  <c:v>59.297988370799999</c:v>
                </c:pt>
                <c:pt idx="2836">
                  <c:v>59.297152079200004</c:v>
                </c:pt>
                <c:pt idx="2837">
                  <c:v>59.2958850391</c:v>
                </c:pt>
                <c:pt idx="2838">
                  <c:v>59.297979423999998</c:v>
                </c:pt>
                <c:pt idx="2839">
                  <c:v>59.299510081699999</c:v>
                </c:pt>
                <c:pt idx="2840">
                  <c:v>59.2909163359</c:v>
                </c:pt>
                <c:pt idx="2841">
                  <c:v>59.308255317399997</c:v>
                </c:pt>
                <c:pt idx="2842">
                  <c:v>59.288342824200001</c:v>
                </c:pt>
                <c:pt idx="2843">
                  <c:v>59.292603065000002</c:v>
                </c:pt>
                <c:pt idx="2844">
                  <c:v>59.265145901700002</c:v>
                </c:pt>
                <c:pt idx="2845">
                  <c:v>59.259453065899997</c:v>
                </c:pt>
                <c:pt idx="2846">
                  <c:v>59.274688915200002</c:v>
                </c:pt>
                <c:pt idx="2847">
                  <c:v>59.272442624900002</c:v>
                </c:pt>
                <c:pt idx="2848">
                  <c:v>59.2815389935</c:v>
                </c:pt>
                <c:pt idx="2849">
                  <c:v>59.270530952500003</c:v>
                </c:pt>
                <c:pt idx="2850">
                  <c:v>59.280610092700002</c:v>
                </c:pt>
                <c:pt idx="2851">
                  <c:v>59.264981834899999</c:v>
                </c:pt>
                <c:pt idx="2852">
                  <c:v>59.256010506999999</c:v>
                </c:pt>
                <c:pt idx="2853">
                  <c:v>59.266634436499999</c:v>
                </c:pt>
                <c:pt idx="2854">
                  <c:v>59.284753923399997</c:v>
                </c:pt>
                <c:pt idx="2855">
                  <c:v>59.2852141344</c:v>
                </c:pt>
                <c:pt idx="2856">
                  <c:v>59.2784726151</c:v>
                </c:pt>
                <c:pt idx="2857">
                  <c:v>59.274247034399998</c:v>
                </c:pt>
                <c:pt idx="2858">
                  <c:v>59.274515972099998</c:v>
                </c:pt>
                <c:pt idx="2859">
                  <c:v>59.264920583600002</c:v>
                </c:pt>
                <c:pt idx="2860">
                  <c:v>59.250919789699999</c:v>
                </c:pt>
                <c:pt idx="2861">
                  <c:v>59.275715777199999</c:v>
                </c:pt>
                <c:pt idx="2862">
                  <c:v>59.267293874400004</c:v>
                </c:pt>
                <c:pt idx="2863">
                  <c:v>59.264505366000002</c:v>
                </c:pt>
                <c:pt idx="2864">
                  <c:v>59.258565075999996</c:v>
                </c:pt>
                <c:pt idx="2865">
                  <c:v>59.279318703900003</c:v>
                </c:pt>
                <c:pt idx="2866">
                  <c:v>59.262848338799998</c:v>
                </c:pt>
                <c:pt idx="2867">
                  <c:v>59.251198426899997</c:v>
                </c:pt>
                <c:pt idx="2868">
                  <c:v>59.253953908500002</c:v>
                </c:pt>
                <c:pt idx="2869">
                  <c:v>59.2646303366</c:v>
                </c:pt>
                <c:pt idx="2870">
                  <c:v>59.265303224100002</c:v>
                </c:pt>
                <c:pt idx="2871">
                  <c:v>59.260067830200001</c:v>
                </c:pt>
                <c:pt idx="2872">
                  <c:v>59.2658904802</c:v>
                </c:pt>
                <c:pt idx="2873">
                  <c:v>59.2604716158</c:v>
                </c:pt>
                <c:pt idx="2874">
                  <c:v>59.263258490799998</c:v>
                </c:pt>
                <c:pt idx="2875">
                  <c:v>59.266312084500001</c:v>
                </c:pt>
                <c:pt idx="2876">
                  <c:v>59.262977398899999</c:v>
                </c:pt>
                <c:pt idx="2877">
                  <c:v>59.262754862599998</c:v>
                </c:pt>
                <c:pt idx="2878">
                  <c:v>59.274020506900001</c:v>
                </c:pt>
                <c:pt idx="2879">
                  <c:v>59.268823402899997</c:v>
                </c:pt>
                <c:pt idx="2880">
                  <c:v>59.2707024977</c:v>
                </c:pt>
                <c:pt idx="2881">
                  <c:v>59.263753808499999</c:v>
                </c:pt>
                <c:pt idx="2882">
                  <c:v>59.2732004844</c:v>
                </c:pt>
                <c:pt idx="2883">
                  <c:v>59.262963655599997</c:v>
                </c:pt>
                <c:pt idx="2884">
                  <c:v>59.279048615900003</c:v>
                </c:pt>
                <c:pt idx="2885">
                  <c:v>59.2742152549</c:v>
                </c:pt>
                <c:pt idx="2886">
                  <c:v>59.253999206800003</c:v>
                </c:pt>
                <c:pt idx="2887">
                  <c:v>59.255841250300001</c:v>
                </c:pt>
                <c:pt idx="2888">
                  <c:v>59.259210406400001</c:v>
                </c:pt>
                <c:pt idx="2889">
                  <c:v>59.247029990000001</c:v>
                </c:pt>
                <c:pt idx="2890">
                  <c:v>59.2510445606</c:v>
                </c:pt>
                <c:pt idx="2891">
                  <c:v>59.251333766599998</c:v>
                </c:pt>
                <c:pt idx="2892">
                  <c:v>59.24187173</c:v>
                </c:pt>
                <c:pt idx="2893">
                  <c:v>59.235224294299996</c:v>
                </c:pt>
                <c:pt idx="2894">
                  <c:v>59.250381237799999</c:v>
                </c:pt>
                <c:pt idx="2895">
                  <c:v>59.239848546499999</c:v>
                </c:pt>
                <c:pt idx="2896">
                  <c:v>59.2474795547</c:v>
                </c:pt>
                <c:pt idx="2897">
                  <c:v>59.241336987300002</c:v>
                </c:pt>
                <c:pt idx="2898">
                  <c:v>59.227875019099997</c:v>
                </c:pt>
                <c:pt idx="2899">
                  <c:v>59.238045289799999</c:v>
                </c:pt>
                <c:pt idx="2900">
                  <c:v>59.225546620300001</c:v>
                </c:pt>
                <c:pt idx="2901">
                  <c:v>59.243762144900003</c:v>
                </c:pt>
                <c:pt idx="2902">
                  <c:v>59.240396209300002</c:v>
                </c:pt>
                <c:pt idx="2903">
                  <c:v>59.244778700799998</c:v>
                </c:pt>
                <c:pt idx="2904">
                  <c:v>59.250257198100002</c:v>
                </c:pt>
                <c:pt idx="2905">
                  <c:v>59.226157753099997</c:v>
                </c:pt>
                <c:pt idx="2906">
                  <c:v>59.232207599200002</c:v>
                </c:pt>
                <c:pt idx="2907">
                  <c:v>59.257367762000001</c:v>
                </c:pt>
                <c:pt idx="2908">
                  <c:v>59.253159054400001</c:v>
                </c:pt>
                <c:pt idx="2909">
                  <c:v>59.2436367858</c:v>
                </c:pt>
                <c:pt idx="2910">
                  <c:v>59.237078710399999</c:v>
                </c:pt>
                <c:pt idx="2911">
                  <c:v>59.244090725500001</c:v>
                </c:pt>
                <c:pt idx="2912">
                  <c:v>59.240793842800002</c:v>
                </c:pt>
                <c:pt idx="2913">
                  <c:v>59.251552874300003</c:v>
                </c:pt>
                <c:pt idx="2914">
                  <c:v>59.236510338099997</c:v>
                </c:pt>
                <c:pt idx="2915">
                  <c:v>59.247793337600001</c:v>
                </c:pt>
                <c:pt idx="2916">
                  <c:v>59.252345048800002</c:v>
                </c:pt>
                <c:pt idx="2917">
                  <c:v>59.246496550800003</c:v>
                </c:pt>
                <c:pt idx="2918">
                  <c:v>59.244021312000001</c:v>
                </c:pt>
                <c:pt idx="2919">
                  <c:v>59.245152058999999</c:v>
                </c:pt>
                <c:pt idx="2920">
                  <c:v>59.238793248199997</c:v>
                </c:pt>
                <c:pt idx="2921">
                  <c:v>59.228288401599997</c:v>
                </c:pt>
                <c:pt idx="2922">
                  <c:v>59.215610863199998</c:v>
                </c:pt>
                <c:pt idx="2923">
                  <c:v>59.215997002999998</c:v>
                </c:pt>
                <c:pt idx="2924">
                  <c:v>59.229035230299999</c:v>
                </c:pt>
                <c:pt idx="2925">
                  <c:v>59.225776932899997</c:v>
                </c:pt>
                <c:pt idx="2926">
                  <c:v>59.231326040399999</c:v>
                </c:pt>
                <c:pt idx="2927">
                  <c:v>59.226902644699997</c:v>
                </c:pt>
                <c:pt idx="2928">
                  <c:v>59.232800762499998</c:v>
                </c:pt>
                <c:pt idx="2929">
                  <c:v>59.226514315499998</c:v>
                </c:pt>
                <c:pt idx="2930">
                  <c:v>59.246210978999997</c:v>
                </c:pt>
                <c:pt idx="2931">
                  <c:v>59.2372011382</c:v>
                </c:pt>
                <c:pt idx="2932">
                  <c:v>59.230370363200002</c:v>
                </c:pt>
                <c:pt idx="2933">
                  <c:v>59.249241038699999</c:v>
                </c:pt>
                <c:pt idx="2934">
                  <c:v>59.236591299600001</c:v>
                </c:pt>
                <c:pt idx="2935">
                  <c:v>59.238536513</c:v>
                </c:pt>
                <c:pt idx="2936">
                  <c:v>59.227395910600002</c:v>
                </c:pt>
                <c:pt idx="2937">
                  <c:v>59.2409274424</c:v>
                </c:pt>
                <c:pt idx="2938">
                  <c:v>59.2221330546</c:v>
                </c:pt>
                <c:pt idx="2939">
                  <c:v>59.209412519799997</c:v>
                </c:pt>
                <c:pt idx="2940">
                  <c:v>59.217860930599997</c:v>
                </c:pt>
                <c:pt idx="2941">
                  <c:v>59.211065760899999</c:v>
                </c:pt>
                <c:pt idx="2942">
                  <c:v>59.218486270200003</c:v>
                </c:pt>
                <c:pt idx="2943">
                  <c:v>59.231056608000003</c:v>
                </c:pt>
                <c:pt idx="2944">
                  <c:v>59.215830922599999</c:v>
                </c:pt>
                <c:pt idx="2945">
                  <c:v>59.212573576899999</c:v>
                </c:pt>
                <c:pt idx="2946">
                  <c:v>59.209533298799997</c:v>
                </c:pt>
                <c:pt idx="2947">
                  <c:v>59.229127627399997</c:v>
                </c:pt>
                <c:pt idx="2948">
                  <c:v>59.213609737900001</c:v>
                </c:pt>
                <c:pt idx="2949">
                  <c:v>59.212290937600002</c:v>
                </c:pt>
                <c:pt idx="2950">
                  <c:v>59.204479272</c:v>
                </c:pt>
                <c:pt idx="2951">
                  <c:v>59.199654903999999</c:v>
                </c:pt>
                <c:pt idx="2952">
                  <c:v>59.221870443500002</c:v>
                </c:pt>
                <c:pt idx="2953">
                  <c:v>59.2148379319</c:v>
                </c:pt>
                <c:pt idx="2954">
                  <c:v>59.217176092899997</c:v>
                </c:pt>
                <c:pt idx="2955">
                  <c:v>59.2128514821</c:v>
                </c:pt>
                <c:pt idx="2956">
                  <c:v>59.215097537299997</c:v>
                </c:pt>
                <c:pt idx="2957">
                  <c:v>59.208075863799998</c:v>
                </c:pt>
                <c:pt idx="2958">
                  <c:v>59.204116875799997</c:v>
                </c:pt>
                <c:pt idx="2959">
                  <c:v>59.210342068599999</c:v>
                </c:pt>
                <c:pt idx="2960">
                  <c:v>59.1945742877</c:v>
                </c:pt>
                <c:pt idx="2961">
                  <c:v>59.1970285262</c:v>
                </c:pt>
                <c:pt idx="2962">
                  <c:v>59.183544210199997</c:v>
                </c:pt>
                <c:pt idx="2963">
                  <c:v>59.187722157800003</c:v>
                </c:pt>
                <c:pt idx="2964">
                  <c:v>59.092713499600002</c:v>
                </c:pt>
                <c:pt idx="2965">
                  <c:v>59.179366520499997</c:v>
                </c:pt>
                <c:pt idx="2966">
                  <c:v>59.1924825575</c:v>
                </c:pt>
                <c:pt idx="2967">
                  <c:v>59.189159340000003</c:v>
                </c:pt>
                <c:pt idx="2968">
                  <c:v>59.179323982500001</c:v>
                </c:pt>
                <c:pt idx="2969">
                  <c:v>59.1909552455</c:v>
                </c:pt>
                <c:pt idx="2970">
                  <c:v>59.186332578799998</c:v>
                </c:pt>
                <c:pt idx="2971">
                  <c:v>59.1864184051</c:v>
                </c:pt>
                <c:pt idx="2972">
                  <c:v>59.202239885700003</c:v>
                </c:pt>
                <c:pt idx="2973">
                  <c:v>59.199194106699998</c:v>
                </c:pt>
                <c:pt idx="2974">
                  <c:v>59.199635437799998</c:v>
                </c:pt>
                <c:pt idx="2975">
                  <c:v>59.192664939899998</c:v>
                </c:pt>
                <c:pt idx="2976">
                  <c:v>59.199413544599999</c:v>
                </c:pt>
                <c:pt idx="2977">
                  <c:v>59.198008504000001</c:v>
                </c:pt>
                <c:pt idx="2978">
                  <c:v>59.207112238100002</c:v>
                </c:pt>
                <c:pt idx="2979">
                  <c:v>59.202781177600002</c:v>
                </c:pt>
                <c:pt idx="2980">
                  <c:v>59.1925074221</c:v>
                </c:pt>
                <c:pt idx="2981">
                  <c:v>59.197040345200001</c:v>
                </c:pt>
                <c:pt idx="2982">
                  <c:v>59.1836487522</c:v>
                </c:pt>
                <c:pt idx="2983">
                  <c:v>59.190448225600001</c:v>
                </c:pt>
                <c:pt idx="2984">
                  <c:v>59.192713308099997</c:v>
                </c:pt>
                <c:pt idx="2985">
                  <c:v>59.190141804299998</c:v>
                </c:pt>
                <c:pt idx="2986">
                  <c:v>59.188797350199998</c:v>
                </c:pt>
                <c:pt idx="2987">
                  <c:v>59.1885741866</c:v>
                </c:pt>
                <c:pt idx="2988">
                  <c:v>59.185016842099998</c:v>
                </c:pt>
                <c:pt idx="2989">
                  <c:v>59.184787484200001</c:v>
                </c:pt>
                <c:pt idx="2990">
                  <c:v>59.192515967799999</c:v>
                </c:pt>
                <c:pt idx="2991">
                  <c:v>59.1848195464</c:v>
                </c:pt>
                <c:pt idx="2992">
                  <c:v>59.186595792600002</c:v>
                </c:pt>
                <c:pt idx="2993">
                  <c:v>59.187006565700003</c:v>
                </c:pt>
                <c:pt idx="2994">
                  <c:v>59.179429497400001</c:v>
                </c:pt>
                <c:pt idx="2995">
                  <c:v>59.177929779800003</c:v>
                </c:pt>
                <c:pt idx="2996">
                  <c:v>59.172808807899997</c:v>
                </c:pt>
                <c:pt idx="2997">
                  <c:v>59.166003836900003</c:v>
                </c:pt>
                <c:pt idx="2998">
                  <c:v>59.176224755699998</c:v>
                </c:pt>
                <c:pt idx="2999">
                  <c:v>59.1847608526</c:v>
                </c:pt>
                <c:pt idx="3000">
                  <c:v>59.183627841499998</c:v>
                </c:pt>
                <c:pt idx="3001">
                  <c:v>59.175710534399997</c:v>
                </c:pt>
                <c:pt idx="3002">
                  <c:v>59.166143219600002</c:v>
                </c:pt>
                <c:pt idx="3003">
                  <c:v>59.166143219600002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46632"/>
        <c:axId val="320290144"/>
      </c:scatterChart>
      <c:valAx>
        <c:axId val="225846632"/>
        <c:scaling>
          <c:orientation val="minMax"/>
          <c:max val="3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100% Depth of Discharge Cycles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832916479551318"/>
              <c:y val="0.55847718925243495"/>
            </c:manualLayout>
          </c:layout>
          <c:overlay val="0"/>
          <c:spPr>
            <a:solidFill>
              <a:srgbClr val="FFFFFF"/>
            </a:solidFill>
            <a:ln>
              <a:solidFill>
                <a:srgbClr val="FFFFFF">
                  <a:lumMod val="50000"/>
                </a:srgbClr>
              </a:solidFill>
            </a:ln>
          </c:spPr>
        </c:title>
        <c:numFmt formatCode="#,##0" sourceLinked="0"/>
        <c:majorTickMark val="out"/>
        <c:minorTickMark val="none"/>
        <c:tickLblPos val="nextTo"/>
        <c:crossAx val="320290144"/>
        <c:crosses val="autoZero"/>
        <c:crossBetween val="midCat"/>
      </c:valAx>
      <c:valAx>
        <c:axId val="320290144"/>
        <c:scaling>
          <c:orientation val="minMax"/>
          <c:max val="70"/>
          <c:min val="0"/>
        </c:scaling>
        <c:delete val="0"/>
        <c:axPos val="l"/>
        <c:minorGridlines>
          <c:spPr>
            <a:ln w="3175">
              <a:prstDash val="sys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Cell Capacity (Ah)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846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en-US" sz="1200" dirty="0">
                <a:latin typeface="+mn-lt"/>
              </a:rPr>
              <a:t>2015 PJM </a:t>
            </a: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$67 Billion Market Revenue* </a:t>
            </a:r>
            <a:endParaRPr lang="en-US" sz="1200" dirty="0">
              <a:latin typeface="+mn-lt"/>
            </a:endParaRPr>
          </a:p>
        </c:rich>
      </c:tx>
      <c:layout>
        <c:manualLayout>
          <c:xMode val="edge"/>
          <c:yMode val="edge"/>
          <c:x val="0.41731192687297514"/>
          <c:y val="7.861505566049495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Sheet1!$A$32:$A$41</c:f>
              <c:strCache>
                <c:ptCount val="10"/>
                <c:pt idx="0">
                  <c:v>Energy</c:v>
                </c:pt>
                <c:pt idx="1">
                  <c:v>Distribution</c:v>
                </c:pt>
                <c:pt idx="2">
                  <c:v>Capacity</c:v>
                </c:pt>
                <c:pt idx="3">
                  <c:v>Transmission Service Charges</c:v>
                </c:pt>
                <c:pt idx="4">
                  <c:v>Transmission Enhancement</c:v>
                </c:pt>
                <c:pt idx="5">
                  <c:v>PJM Administrative Fees</c:v>
                </c:pt>
                <c:pt idx="6">
                  <c:v>Energy Uplift</c:v>
                </c:pt>
                <c:pt idx="7">
                  <c:v>Reactive</c:v>
                </c:pt>
                <c:pt idx="8">
                  <c:v>Regulation</c:v>
                </c:pt>
                <c:pt idx="9">
                  <c:v>Other</c:v>
                </c:pt>
              </c:strCache>
            </c:strRef>
          </c:cat>
          <c:val>
            <c:numRef>
              <c:f>Sheet1!$B$32:$B$41</c:f>
            </c:numRef>
          </c:val>
        </c:ser>
        <c:ser>
          <c:idx val="1"/>
          <c:order val="1"/>
          <c:explosion val="2"/>
          <c:dLbls>
            <c:dLbl>
              <c:idx val="0"/>
              <c:layout>
                <c:manualLayout>
                  <c:x val="-6.52478974276373E-2"/>
                  <c:y val="-0.260882247283468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908987277178262E-2"/>
                  <c:y val="-0.12740308191044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75765231328282E-2"/>
                  <c:y val="-0.1297270629655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449053613270736E-3"/>
                  <c:y val="-4.600148807835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335124335708608E-2"/>
                  <c:y val="2.5797047473241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6702945114942245E-2"/>
                  <c:y val="0.10827084354231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816120414915039E-2"/>
                  <c:y val="0.189123193131707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4578899299068549E-2"/>
                  <c:y val="0.266947090209147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Sheet1!$A$32:$A$41</c:f>
              <c:strCache>
                <c:ptCount val="10"/>
                <c:pt idx="0">
                  <c:v>Energy</c:v>
                </c:pt>
                <c:pt idx="1">
                  <c:v>Distribution</c:v>
                </c:pt>
                <c:pt idx="2">
                  <c:v>Capacity</c:v>
                </c:pt>
                <c:pt idx="3">
                  <c:v>Transmission Service Charges</c:v>
                </c:pt>
                <c:pt idx="4">
                  <c:v>Transmission Enhancement</c:v>
                </c:pt>
                <c:pt idx="5">
                  <c:v>PJM Administrative Fees</c:v>
                </c:pt>
                <c:pt idx="6">
                  <c:v>Energy Uplift</c:v>
                </c:pt>
                <c:pt idx="7">
                  <c:v>Reactive</c:v>
                </c:pt>
                <c:pt idx="8">
                  <c:v>Regulation</c:v>
                </c:pt>
                <c:pt idx="9">
                  <c:v>Other</c:v>
                </c:pt>
              </c:strCache>
            </c:strRef>
          </c:cat>
          <c:val>
            <c:numRef>
              <c:f>Sheet1!$C$32:$C$41</c:f>
              <c:numCache>
                <c:formatCode>"$"#,##0.00_);[Red]\("$"#,##0.00\)</c:formatCode>
                <c:ptCount val="10"/>
                <c:pt idx="0">
                  <c:v>28.063161279999996</c:v>
                </c:pt>
                <c:pt idx="1">
                  <c:v>21.730324</c:v>
                </c:pt>
                <c:pt idx="2">
                  <c:v>8.6300429599999973</c:v>
                </c:pt>
                <c:pt idx="3">
                  <c:v>5.4946676400000003</c:v>
                </c:pt>
                <c:pt idx="4">
                  <c:v>0.39580232999999998</c:v>
                </c:pt>
                <c:pt idx="5">
                  <c:v>0.34147652000000001</c:v>
                </c:pt>
                <c:pt idx="6">
                  <c:v>0.29491154000000003</c:v>
                </c:pt>
                <c:pt idx="7">
                  <c:v>0.28715070999999998</c:v>
                </c:pt>
                <c:pt idx="8">
                  <c:v>0.17849909</c:v>
                </c:pt>
                <c:pt idx="9">
                  <c:v>0.45012814000000001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4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Demand (MW)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2"/>
              </a:solidFill>
            </a:ln>
          </c:spPr>
          <c:val>
            <c:numRef>
              <c:f>Sheet1!$B$2:$B$8761</c:f>
              <c:numCache>
                <c:formatCode>General</c:formatCode>
                <c:ptCount val="8760"/>
                <c:pt idx="0">
                  <c:v>26705</c:v>
                </c:pt>
                <c:pt idx="1">
                  <c:v>26684</c:v>
                </c:pt>
                <c:pt idx="2">
                  <c:v>26584</c:v>
                </c:pt>
                <c:pt idx="3">
                  <c:v>26568</c:v>
                </c:pt>
                <c:pt idx="4">
                  <c:v>26371</c:v>
                </c:pt>
                <c:pt idx="5">
                  <c:v>26163</c:v>
                </c:pt>
                <c:pt idx="6">
                  <c:v>26123</c:v>
                </c:pt>
                <c:pt idx="7">
                  <c:v>26083</c:v>
                </c:pt>
                <c:pt idx="8">
                  <c:v>26048</c:v>
                </c:pt>
                <c:pt idx="9">
                  <c:v>26005</c:v>
                </c:pt>
                <c:pt idx="10">
                  <c:v>25877</c:v>
                </c:pt>
                <c:pt idx="11">
                  <c:v>25645</c:v>
                </c:pt>
                <c:pt idx="12">
                  <c:v>25600</c:v>
                </c:pt>
                <c:pt idx="13">
                  <c:v>25574</c:v>
                </c:pt>
                <c:pt idx="14">
                  <c:v>25518</c:v>
                </c:pt>
                <c:pt idx="15">
                  <c:v>25500</c:v>
                </c:pt>
                <c:pt idx="16">
                  <c:v>25495</c:v>
                </c:pt>
                <c:pt idx="17">
                  <c:v>25488</c:v>
                </c:pt>
                <c:pt idx="18">
                  <c:v>25457</c:v>
                </c:pt>
                <c:pt idx="19">
                  <c:v>25341</c:v>
                </c:pt>
                <c:pt idx="20">
                  <c:v>25334</c:v>
                </c:pt>
                <c:pt idx="21">
                  <c:v>25258</c:v>
                </c:pt>
                <c:pt idx="22">
                  <c:v>25204</c:v>
                </c:pt>
                <c:pt idx="23">
                  <c:v>25078</c:v>
                </c:pt>
                <c:pt idx="24">
                  <c:v>25061</c:v>
                </c:pt>
                <c:pt idx="25">
                  <c:v>25055</c:v>
                </c:pt>
                <c:pt idx="26">
                  <c:v>25029</c:v>
                </c:pt>
                <c:pt idx="27">
                  <c:v>25006</c:v>
                </c:pt>
                <c:pt idx="28">
                  <c:v>24996</c:v>
                </c:pt>
                <c:pt idx="29">
                  <c:v>24937</c:v>
                </c:pt>
                <c:pt idx="30">
                  <c:v>24862</c:v>
                </c:pt>
                <c:pt idx="31">
                  <c:v>24799</c:v>
                </c:pt>
                <c:pt idx="32">
                  <c:v>24564</c:v>
                </c:pt>
                <c:pt idx="33">
                  <c:v>24524</c:v>
                </c:pt>
                <c:pt idx="34">
                  <c:v>24465</c:v>
                </c:pt>
                <c:pt idx="35">
                  <c:v>24460</c:v>
                </c:pt>
                <c:pt idx="36">
                  <c:v>24336</c:v>
                </c:pt>
                <c:pt idx="37">
                  <c:v>24326</c:v>
                </c:pt>
                <c:pt idx="38">
                  <c:v>24307</c:v>
                </c:pt>
                <c:pt idx="39">
                  <c:v>24283</c:v>
                </c:pt>
                <c:pt idx="40">
                  <c:v>24223</c:v>
                </c:pt>
                <c:pt idx="41">
                  <c:v>24189</c:v>
                </c:pt>
                <c:pt idx="42">
                  <c:v>24184</c:v>
                </c:pt>
                <c:pt idx="43">
                  <c:v>24150</c:v>
                </c:pt>
                <c:pt idx="44">
                  <c:v>24114</c:v>
                </c:pt>
                <c:pt idx="45">
                  <c:v>24091</c:v>
                </c:pt>
                <c:pt idx="46">
                  <c:v>24073</c:v>
                </c:pt>
                <c:pt idx="47">
                  <c:v>24055</c:v>
                </c:pt>
                <c:pt idx="48">
                  <c:v>24044</c:v>
                </c:pt>
                <c:pt idx="49">
                  <c:v>24042</c:v>
                </c:pt>
                <c:pt idx="50">
                  <c:v>24037</c:v>
                </c:pt>
                <c:pt idx="51">
                  <c:v>24034</c:v>
                </c:pt>
                <c:pt idx="52">
                  <c:v>24021</c:v>
                </c:pt>
                <c:pt idx="53">
                  <c:v>24011</c:v>
                </c:pt>
                <c:pt idx="54">
                  <c:v>24009</c:v>
                </c:pt>
                <c:pt idx="55">
                  <c:v>23997</c:v>
                </c:pt>
                <c:pt idx="56">
                  <c:v>23967</c:v>
                </c:pt>
                <c:pt idx="57">
                  <c:v>23963</c:v>
                </c:pt>
                <c:pt idx="58">
                  <c:v>23904</c:v>
                </c:pt>
                <c:pt idx="59">
                  <c:v>23898</c:v>
                </c:pt>
                <c:pt idx="60">
                  <c:v>23897</c:v>
                </c:pt>
                <c:pt idx="61">
                  <c:v>23896</c:v>
                </c:pt>
                <c:pt idx="62">
                  <c:v>23896</c:v>
                </c:pt>
                <c:pt idx="63">
                  <c:v>23888</c:v>
                </c:pt>
                <c:pt idx="64">
                  <c:v>23886</c:v>
                </c:pt>
                <c:pt idx="65">
                  <c:v>23865</c:v>
                </c:pt>
                <c:pt idx="66">
                  <c:v>23848</c:v>
                </c:pt>
                <c:pt idx="67">
                  <c:v>23826</c:v>
                </c:pt>
                <c:pt idx="68">
                  <c:v>23780</c:v>
                </c:pt>
                <c:pt idx="69">
                  <c:v>23747</c:v>
                </c:pt>
                <c:pt idx="70">
                  <c:v>23736</c:v>
                </c:pt>
                <c:pt idx="71">
                  <c:v>23726</c:v>
                </c:pt>
                <c:pt idx="72">
                  <c:v>23708</c:v>
                </c:pt>
                <c:pt idx="73">
                  <c:v>23689</c:v>
                </c:pt>
                <c:pt idx="74">
                  <c:v>23687</c:v>
                </c:pt>
                <c:pt idx="75">
                  <c:v>23679</c:v>
                </c:pt>
                <c:pt idx="76">
                  <c:v>23662</c:v>
                </c:pt>
                <c:pt idx="77">
                  <c:v>23647</c:v>
                </c:pt>
                <c:pt idx="78">
                  <c:v>23645</c:v>
                </c:pt>
                <c:pt idx="79">
                  <c:v>23637</c:v>
                </c:pt>
                <c:pt idx="80">
                  <c:v>23629</c:v>
                </c:pt>
                <c:pt idx="81">
                  <c:v>23612</c:v>
                </c:pt>
                <c:pt idx="82">
                  <c:v>23596</c:v>
                </c:pt>
                <c:pt idx="83">
                  <c:v>23553</c:v>
                </c:pt>
                <c:pt idx="84">
                  <c:v>23545</c:v>
                </c:pt>
                <c:pt idx="85">
                  <c:v>23537</c:v>
                </c:pt>
                <c:pt idx="86">
                  <c:v>23530</c:v>
                </c:pt>
                <c:pt idx="87">
                  <c:v>23527</c:v>
                </c:pt>
                <c:pt idx="88">
                  <c:v>23522</c:v>
                </c:pt>
                <c:pt idx="89">
                  <c:v>23500</c:v>
                </c:pt>
                <c:pt idx="90">
                  <c:v>23484</c:v>
                </c:pt>
                <c:pt idx="91">
                  <c:v>23484</c:v>
                </c:pt>
                <c:pt idx="92">
                  <c:v>23477</c:v>
                </c:pt>
                <c:pt idx="93">
                  <c:v>23471</c:v>
                </c:pt>
                <c:pt idx="94">
                  <c:v>23458</c:v>
                </c:pt>
                <c:pt idx="95">
                  <c:v>23450</c:v>
                </c:pt>
                <c:pt idx="96">
                  <c:v>23448</c:v>
                </c:pt>
                <c:pt idx="97">
                  <c:v>23439</c:v>
                </c:pt>
                <c:pt idx="98">
                  <c:v>23405</c:v>
                </c:pt>
                <c:pt idx="99">
                  <c:v>23383</c:v>
                </c:pt>
                <c:pt idx="100">
                  <c:v>23373</c:v>
                </c:pt>
                <c:pt idx="101">
                  <c:v>23313</c:v>
                </c:pt>
                <c:pt idx="102">
                  <c:v>23303</c:v>
                </c:pt>
                <c:pt idx="103">
                  <c:v>23286</c:v>
                </c:pt>
                <c:pt idx="104">
                  <c:v>23266</c:v>
                </c:pt>
                <c:pt idx="105">
                  <c:v>23265</c:v>
                </c:pt>
                <c:pt idx="106">
                  <c:v>23222</c:v>
                </c:pt>
                <c:pt idx="107">
                  <c:v>23166</c:v>
                </c:pt>
                <c:pt idx="108">
                  <c:v>23152</c:v>
                </c:pt>
                <c:pt idx="109">
                  <c:v>23149</c:v>
                </c:pt>
                <c:pt idx="110">
                  <c:v>23072</c:v>
                </c:pt>
                <c:pt idx="111">
                  <c:v>23067</c:v>
                </c:pt>
                <c:pt idx="112">
                  <c:v>23060</c:v>
                </c:pt>
                <c:pt idx="113">
                  <c:v>23057</c:v>
                </c:pt>
                <c:pt idx="114">
                  <c:v>23018</c:v>
                </c:pt>
                <c:pt idx="115">
                  <c:v>23011</c:v>
                </c:pt>
                <c:pt idx="116">
                  <c:v>23009</c:v>
                </c:pt>
                <c:pt idx="117">
                  <c:v>23003</c:v>
                </c:pt>
                <c:pt idx="118">
                  <c:v>22993</c:v>
                </c:pt>
                <c:pt idx="119">
                  <c:v>22988</c:v>
                </c:pt>
                <c:pt idx="120">
                  <c:v>22965</c:v>
                </c:pt>
                <c:pt idx="121">
                  <c:v>22935</c:v>
                </c:pt>
                <c:pt idx="122">
                  <c:v>22929</c:v>
                </c:pt>
                <c:pt idx="123">
                  <c:v>22909</c:v>
                </c:pt>
                <c:pt idx="124">
                  <c:v>22899</c:v>
                </c:pt>
                <c:pt idx="125">
                  <c:v>22891</c:v>
                </c:pt>
                <c:pt idx="126">
                  <c:v>22869</c:v>
                </c:pt>
                <c:pt idx="127">
                  <c:v>22861</c:v>
                </c:pt>
                <c:pt idx="128">
                  <c:v>22854</c:v>
                </c:pt>
                <c:pt idx="129">
                  <c:v>22814</c:v>
                </c:pt>
                <c:pt idx="130">
                  <c:v>22805</c:v>
                </c:pt>
                <c:pt idx="131">
                  <c:v>22801</c:v>
                </c:pt>
                <c:pt idx="132">
                  <c:v>22781</c:v>
                </c:pt>
                <c:pt idx="133">
                  <c:v>22749</c:v>
                </c:pt>
                <c:pt idx="134">
                  <c:v>22723</c:v>
                </c:pt>
                <c:pt idx="135">
                  <c:v>22690</c:v>
                </c:pt>
                <c:pt idx="136">
                  <c:v>22683</c:v>
                </c:pt>
                <c:pt idx="137">
                  <c:v>22673</c:v>
                </c:pt>
                <c:pt idx="138">
                  <c:v>22650</c:v>
                </c:pt>
                <c:pt idx="139">
                  <c:v>22650</c:v>
                </c:pt>
                <c:pt idx="140">
                  <c:v>22644</c:v>
                </c:pt>
                <c:pt idx="141">
                  <c:v>22628</c:v>
                </c:pt>
                <c:pt idx="142">
                  <c:v>22624</c:v>
                </c:pt>
                <c:pt idx="143">
                  <c:v>22616</c:v>
                </c:pt>
                <c:pt idx="144">
                  <c:v>22615</c:v>
                </c:pt>
                <c:pt idx="145">
                  <c:v>22607</c:v>
                </c:pt>
                <c:pt idx="146">
                  <c:v>22592</c:v>
                </c:pt>
                <c:pt idx="147">
                  <c:v>22590</c:v>
                </c:pt>
                <c:pt idx="148">
                  <c:v>22573</c:v>
                </c:pt>
                <c:pt idx="149">
                  <c:v>22570</c:v>
                </c:pt>
                <c:pt idx="150">
                  <c:v>22554</c:v>
                </c:pt>
                <c:pt idx="151">
                  <c:v>22548</c:v>
                </c:pt>
                <c:pt idx="152">
                  <c:v>22542</c:v>
                </c:pt>
                <c:pt idx="153">
                  <c:v>22514</c:v>
                </c:pt>
                <c:pt idx="154">
                  <c:v>22512</c:v>
                </c:pt>
                <c:pt idx="155">
                  <c:v>22500</c:v>
                </c:pt>
                <c:pt idx="156">
                  <c:v>22497</c:v>
                </c:pt>
                <c:pt idx="157">
                  <c:v>22491</c:v>
                </c:pt>
                <c:pt idx="158">
                  <c:v>22491</c:v>
                </c:pt>
                <c:pt idx="159">
                  <c:v>22480</c:v>
                </c:pt>
                <c:pt idx="160">
                  <c:v>22475</c:v>
                </c:pt>
                <c:pt idx="161">
                  <c:v>22472</c:v>
                </c:pt>
                <c:pt idx="162">
                  <c:v>22462</c:v>
                </c:pt>
                <c:pt idx="163">
                  <c:v>22417</c:v>
                </c:pt>
                <c:pt idx="164">
                  <c:v>22416</c:v>
                </c:pt>
                <c:pt idx="165">
                  <c:v>22411</c:v>
                </c:pt>
                <c:pt idx="166">
                  <c:v>22388</c:v>
                </c:pt>
                <c:pt idx="167">
                  <c:v>22358</c:v>
                </c:pt>
                <c:pt idx="168">
                  <c:v>22349</c:v>
                </c:pt>
                <c:pt idx="169">
                  <c:v>22347</c:v>
                </c:pt>
                <c:pt idx="170">
                  <c:v>22338</c:v>
                </c:pt>
                <c:pt idx="171">
                  <c:v>22334</c:v>
                </c:pt>
                <c:pt idx="172">
                  <c:v>22332</c:v>
                </c:pt>
                <c:pt idx="173">
                  <c:v>22332</c:v>
                </c:pt>
                <c:pt idx="174">
                  <c:v>22317</c:v>
                </c:pt>
                <c:pt idx="175">
                  <c:v>22314</c:v>
                </c:pt>
                <c:pt idx="176">
                  <c:v>22292</c:v>
                </c:pt>
                <c:pt idx="177">
                  <c:v>22291</c:v>
                </c:pt>
                <c:pt idx="178">
                  <c:v>22285</c:v>
                </c:pt>
                <c:pt idx="179">
                  <c:v>22256</c:v>
                </c:pt>
                <c:pt idx="180">
                  <c:v>22252</c:v>
                </c:pt>
                <c:pt idx="181">
                  <c:v>22242</c:v>
                </c:pt>
                <c:pt idx="182">
                  <c:v>22233</c:v>
                </c:pt>
                <c:pt idx="183">
                  <c:v>22219</c:v>
                </c:pt>
                <c:pt idx="184">
                  <c:v>22209</c:v>
                </c:pt>
                <c:pt idx="185">
                  <c:v>22182</c:v>
                </c:pt>
                <c:pt idx="186">
                  <c:v>22178</c:v>
                </c:pt>
                <c:pt idx="187">
                  <c:v>22165</c:v>
                </c:pt>
                <c:pt idx="188">
                  <c:v>22155</c:v>
                </c:pt>
                <c:pt idx="189">
                  <c:v>22140</c:v>
                </c:pt>
                <c:pt idx="190">
                  <c:v>22128</c:v>
                </c:pt>
                <c:pt idx="191">
                  <c:v>22127</c:v>
                </c:pt>
                <c:pt idx="192">
                  <c:v>22119</c:v>
                </c:pt>
                <c:pt idx="193">
                  <c:v>22103</c:v>
                </c:pt>
                <c:pt idx="194">
                  <c:v>22085</c:v>
                </c:pt>
                <c:pt idx="195">
                  <c:v>22050</c:v>
                </c:pt>
                <c:pt idx="196">
                  <c:v>22035</c:v>
                </c:pt>
                <c:pt idx="197">
                  <c:v>22020</c:v>
                </c:pt>
                <c:pt idx="198">
                  <c:v>22018</c:v>
                </c:pt>
                <c:pt idx="199">
                  <c:v>22014</c:v>
                </c:pt>
                <c:pt idx="200">
                  <c:v>22013</c:v>
                </c:pt>
                <c:pt idx="201">
                  <c:v>21998</c:v>
                </c:pt>
                <c:pt idx="202">
                  <c:v>21985</c:v>
                </c:pt>
                <c:pt idx="203">
                  <c:v>21953</c:v>
                </c:pt>
                <c:pt idx="204">
                  <c:v>21950</c:v>
                </c:pt>
                <c:pt idx="205">
                  <c:v>21943</c:v>
                </c:pt>
                <c:pt idx="206">
                  <c:v>21934</c:v>
                </c:pt>
                <c:pt idx="207">
                  <c:v>21905</c:v>
                </c:pt>
                <c:pt idx="208">
                  <c:v>21894</c:v>
                </c:pt>
                <c:pt idx="209">
                  <c:v>21891</c:v>
                </c:pt>
                <c:pt idx="210">
                  <c:v>21889</c:v>
                </c:pt>
                <c:pt idx="211">
                  <c:v>21887</c:v>
                </c:pt>
                <c:pt idx="212">
                  <c:v>21885</c:v>
                </c:pt>
                <c:pt idx="213">
                  <c:v>21874</c:v>
                </c:pt>
                <c:pt idx="214">
                  <c:v>21872</c:v>
                </c:pt>
                <c:pt idx="215">
                  <c:v>21865</c:v>
                </c:pt>
                <c:pt idx="216">
                  <c:v>21861</c:v>
                </c:pt>
                <c:pt idx="217">
                  <c:v>21849</c:v>
                </c:pt>
                <c:pt idx="218">
                  <c:v>21844</c:v>
                </c:pt>
                <c:pt idx="219">
                  <c:v>21844</c:v>
                </c:pt>
                <c:pt idx="220">
                  <c:v>21839</c:v>
                </c:pt>
                <c:pt idx="221">
                  <c:v>21838</c:v>
                </c:pt>
                <c:pt idx="222">
                  <c:v>21833</c:v>
                </c:pt>
                <c:pt idx="223">
                  <c:v>21830</c:v>
                </c:pt>
                <c:pt idx="224">
                  <c:v>21828</c:v>
                </c:pt>
                <c:pt idx="225">
                  <c:v>21828</c:v>
                </c:pt>
                <c:pt idx="226">
                  <c:v>21828</c:v>
                </c:pt>
                <c:pt idx="227">
                  <c:v>21827</c:v>
                </c:pt>
                <c:pt idx="228">
                  <c:v>21823</c:v>
                </c:pt>
                <c:pt idx="229">
                  <c:v>21793</c:v>
                </c:pt>
                <c:pt idx="230">
                  <c:v>21775</c:v>
                </c:pt>
                <c:pt idx="231">
                  <c:v>21773</c:v>
                </c:pt>
                <c:pt idx="232">
                  <c:v>21765</c:v>
                </c:pt>
                <c:pt idx="233">
                  <c:v>21755</c:v>
                </c:pt>
                <c:pt idx="234">
                  <c:v>21744</c:v>
                </c:pt>
                <c:pt idx="235">
                  <c:v>21730</c:v>
                </c:pt>
                <c:pt idx="236">
                  <c:v>21700</c:v>
                </c:pt>
                <c:pt idx="237">
                  <c:v>21694</c:v>
                </c:pt>
                <c:pt idx="238">
                  <c:v>21692</c:v>
                </c:pt>
                <c:pt idx="239">
                  <c:v>21689</c:v>
                </c:pt>
                <c:pt idx="240">
                  <c:v>21684</c:v>
                </c:pt>
                <c:pt idx="241">
                  <c:v>21632</c:v>
                </c:pt>
                <c:pt idx="242">
                  <c:v>21619</c:v>
                </c:pt>
                <c:pt idx="243">
                  <c:v>21606</c:v>
                </c:pt>
                <c:pt idx="244">
                  <c:v>21593</c:v>
                </c:pt>
                <c:pt idx="245">
                  <c:v>21576</c:v>
                </c:pt>
                <c:pt idx="246">
                  <c:v>21575</c:v>
                </c:pt>
                <c:pt idx="247">
                  <c:v>21562</c:v>
                </c:pt>
                <c:pt idx="248">
                  <c:v>21561</c:v>
                </c:pt>
                <c:pt idx="249">
                  <c:v>21561</c:v>
                </c:pt>
                <c:pt idx="250">
                  <c:v>21555</c:v>
                </c:pt>
                <c:pt idx="251">
                  <c:v>21554</c:v>
                </c:pt>
                <c:pt idx="252">
                  <c:v>21549</c:v>
                </c:pt>
                <c:pt idx="253">
                  <c:v>21539</c:v>
                </c:pt>
                <c:pt idx="254">
                  <c:v>21536</c:v>
                </c:pt>
                <c:pt idx="255">
                  <c:v>21534</c:v>
                </c:pt>
                <c:pt idx="256">
                  <c:v>21532</c:v>
                </c:pt>
                <c:pt idx="257">
                  <c:v>21525</c:v>
                </c:pt>
                <c:pt idx="258">
                  <c:v>21525</c:v>
                </c:pt>
                <c:pt idx="259">
                  <c:v>21521</c:v>
                </c:pt>
                <c:pt idx="260">
                  <c:v>21513</c:v>
                </c:pt>
                <c:pt idx="261">
                  <c:v>21511</c:v>
                </c:pt>
                <c:pt idx="262">
                  <c:v>21511</c:v>
                </c:pt>
                <c:pt idx="263">
                  <c:v>21507</c:v>
                </c:pt>
                <c:pt idx="264">
                  <c:v>21484</c:v>
                </c:pt>
                <c:pt idx="265">
                  <c:v>21475</c:v>
                </c:pt>
                <c:pt idx="266">
                  <c:v>21474</c:v>
                </c:pt>
                <c:pt idx="267">
                  <c:v>21470</c:v>
                </c:pt>
                <c:pt idx="268">
                  <c:v>21464</c:v>
                </c:pt>
                <c:pt idx="269">
                  <c:v>21455</c:v>
                </c:pt>
                <c:pt idx="270">
                  <c:v>21440</c:v>
                </c:pt>
                <c:pt idx="271">
                  <c:v>21437</c:v>
                </c:pt>
                <c:pt idx="272">
                  <c:v>21436</c:v>
                </c:pt>
                <c:pt idx="273">
                  <c:v>21429</c:v>
                </c:pt>
                <c:pt idx="274">
                  <c:v>21419</c:v>
                </c:pt>
                <c:pt idx="275">
                  <c:v>21414</c:v>
                </c:pt>
                <c:pt idx="276">
                  <c:v>21408</c:v>
                </c:pt>
                <c:pt idx="277">
                  <c:v>21377</c:v>
                </c:pt>
                <c:pt idx="278">
                  <c:v>21368</c:v>
                </c:pt>
                <c:pt idx="279">
                  <c:v>21367</c:v>
                </c:pt>
                <c:pt idx="280">
                  <c:v>21359</c:v>
                </c:pt>
                <c:pt idx="281">
                  <c:v>21358</c:v>
                </c:pt>
                <c:pt idx="282">
                  <c:v>21344</c:v>
                </c:pt>
                <c:pt idx="283">
                  <c:v>21338</c:v>
                </c:pt>
                <c:pt idx="284">
                  <c:v>21327</c:v>
                </c:pt>
                <c:pt idx="285">
                  <c:v>21315</c:v>
                </c:pt>
                <c:pt idx="286">
                  <c:v>21297</c:v>
                </c:pt>
                <c:pt idx="287">
                  <c:v>21295</c:v>
                </c:pt>
                <c:pt idx="288">
                  <c:v>21293</c:v>
                </c:pt>
                <c:pt idx="289">
                  <c:v>21268</c:v>
                </c:pt>
                <c:pt idx="290">
                  <c:v>21263</c:v>
                </c:pt>
                <c:pt idx="291">
                  <c:v>21257</c:v>
                </c:pt>
                <c:pt idx="292">
                  <c:v>21257</c:v>
                </c:pt>
                <c:pt idx="293">
                  <c:v>21255</c:v>
                </c:pt>
                <c:pt idx="294">
                  <c:v>21250</c:v>
                </c:pt>
                <c:pt idx="295">
                  <c:v>21249</c:v>
                </c:pt>
                <c:pt idx="296">
                  <c:v>21243</c:v>
                </c:pt>
                <c:pt idx="297">
                  <c:v>21229</c:v>
                </c:pt>
                <c:pt idx="298">
                  <c:v>21221</c:v>
                </c:pt>
                <c:pt idx="299">
                  <c:v>21218</c:v>
                </c:pt>
                <c:pt idx="300">
                  <c:v>21217</c:v>
                </c:pt>
                <c:pt idx="301">
                  <c:v>21214</c:v>
                </c:pt>
                <c:pt idx="302">
                  <c:v>21205</c:v>
                </c:pt>
                <c:pt idx="303">
                  <c:v>21201</c:v>
                </c:pt>
                <c:pt idx="304">
                  <c:v>21193</c:v>
                </c:pt>
                <c:pt idx="305">
                  <c:v>21171</c:v>
                </c:pt>
                <c:pt idx="306">
                  <c:v>21169</c:v>
                </c:pt>
                <c:pt idx="307">
                  <c:v>21160</c:v>
                </c:pt>
                <c:pt idx="308">
                  <c:v>21134</c:v>
                </c:pt>
                <c:pt idx="309">
                  <c:v>21128</c:v>
                </c:pt>
                <c:pt idx="310">
                  <c:v>21122</c:v>
                </c:pt>
                <c:pt idx="311">
                  <c:v>21122</c:v>
                </c:pt>
                <c:pt idx="312">
                  <c:v>21119</c:v>
                </c:pt>
                <c:pt idx="313">
                  <c:v>21114</c:v>
                </c:pt>
                <c:pt idx="314">
                  <c:v>21112</c:v>
                </c:pt>
                <c:pt idx="315">
                  <c:v>21103</c:v>
                </c:pt>
                <c:pt idx="316">
                  <c:v>21102</c:v>
                </c:pt>
                <c:pt idx="317">
                  <c:v>21091</c:v>
                </c:pt>
                <c:pt idx="318">
                  <c:v>21071</c:v>
                </c:pt>
                <c:pt idx="319">
                  <c:v>21068</c:v>
                </c:pt>
                <c:pt idx="320">
                  <c:v>21057</c:v>
                </c:pt>
                <c:pt idx="321">
                  <c:v>21051</c:v>
                </c:pt>
                <c:pt idx="322">
                  <c:v>21051</c:v>
                </c:pt>
                <c:pt idx="323">
                  <c:v>21049</c:v>
                </c:pt>
                <c:pt idx="324">
                  <c:v>21046</c:v>
                </c:pt>
                <c:pt idx="325">
                  <c:v>21046</c:v>
                </c:pt>
                <c:pt idx="326">
                  <c:v>21031</c:v>
                </c:pt>
                <c:pt idx="327">
                  <c:v>21020</c:v>
                </c:pt>
                <c:pt idx="328">
                  <c:v>21015</c:v>
                </c:pt>
                <c:pt idx="329">
                  <c:v>21010</c:v>
                </c:pt>
                <c:pt idx="330">
                  <c:v>21005</c:v>
                </c:pt>
                <c:pt idx="331">
                  <c:v>21004</c:v>
                </c:pt>
                <c:pt idx="332">
                  <c:v>21002</c:v>
                </c:pt>
                <c:pt idx="333">
                  <c:v>20991</c:v>
                </c:pt>
                <c:pt idx="334">
                  <c:v>20988</c:v>
                </c:pt>
                <c:pt idx="335">
                  <c:v>20986</c:v>
                </c:pt>
                <c:pt idx="336">
                  <c:v>20985</c:v>
                </c:pt>
                <c:pt idx="337">
                  <c:v>20974</c:v>
                </c:pt>
                <c:pt idx="338">
                  <c:v>20969</c:v>
                </c:pt>
                <c:pt idx="339">
                  <c:v>20968</c:v>
                </c:pt>
                <c:pt idx="340">
                  <c:v>20966</c:v>
                </c:pt>
                <c:pt idx="341">
                  <c:v>20960</c:v>
                </c:pt>
                <c:pt idx="342">
                  <c:v>20954</c:v>
                </c:pt>
                <c:pt idx="343">
                  <c:v>20953</c:v>
                </c:pt>
                <c:pt idx="344">
                  <c:v>20942</c:v>
                </c:pt>
                <c:pt idx="345">
                  <c:v>20928</c:v>
                </c:pt>
                <c:pt idx="346">
                  <c:v>20925</c:v>
                </c:pt>
                <c:pt idx="347">
                  <c:v>20922</c:v>
                </c:pt>
                <c:pt idx="348">
                  <c:v>20918</c:v>
                </c:pt>
                <c:pt idx="349">
                  <c:v>20917</c:v>
                </c:pt>
                <c:pt idx="350">
                  <c:v>20907</c:v>
                </c:pt>
                <c:pt idx="351">
                  <c:v>20905</c:v>
                </c:pt>
                <c:pt idx="352">
                  <c:v>20895</c:v>
                </c:pt>
                <c:pt idx="353">
                  <c:v>20892</c:v>
                </c:pt>
                <c:pt idx="354">
                  <c:v>20888</c:v>
                </c:pt>
                <c:pt idx="355">
                  <c:v>20888</c:v>
                </c:pt>
                <c:pt idx="356">
                  <c:v>20879</c:v>
                </c:pt>
                <c:pt idx="357">
                  <c:v>20876</c:v>
                </c:pt>
                <c:pt idx="358">
                  <c:v>20873</c:v>
                </c:pt>
                <c:pt idx="359">
                  <c:v>20863</c:v>
                </c:pt>
                <c:pt idx="360">
                  <c:v>20825</c:v>
                </c:pt>
                <c:pt idx="361">
                  <c:v>20819</c:v>
                </c:pt>
                <c:pt idx="362">
                  <c:v>20811</c:v>
                </c:pt>
                <c:pt idx="363">
                  <c:v>20791</c:v>
                </c:pt>
                <c:pt idx="364">
                  <c:v>20785</c:v>
                </c:pt>
                <c:pt idx="365">
                  <c:v>20757</c:v>
                </c:pt>
                <c:pt idx="366">
                  <c:v>20751</c:v>
                </c:pt>
                <c:pt idx="367">
                  <c:v>20713</c:v>
                </c:pt>
                <c:pt idx="368">
                  <c:v>20703</c:v>
                </c:pt>
                <c:pt idx="369">
                  <c:v>20701</c:v>
                </c:pt>
                <c:pt idx="370">
                  <c:v>20698</c:v>
                </c:pt>
                <c:pt idx="371">
                  <c:v>20694</c:v>
                </c:pt>
                <c:pt idx="372">
                  <c:v>20692</c:v>
                </c:pt>
                <c:pt idx="373">
                  <c:v>20690</c:v>
                </c:pt>
                <c:pt idx="374">
                  <c:v>20687</c:v>
                </c:pt>
                <c:pt idx="375">
                  <c:v>20686</c:v>
                </c:pt>
                <c:pt idx="376">
                  <c:v>20685</c:v>
                </c:pt>
                <c:pt idx="377">
                  <c:v>20678</c:v>
                </c:pt>
                <c:pt idx="378">
                  <c:v>20665</c:v>
                </c:pt>
                <c:pt idx="379">
                  <c:v>20659</c:v>
                </c:pt>
                <c:pt idx="380">
                  <c:v>20651</c:v>
                </c:pt>
                <c:pt idx="381">
                  <c:v>20644</c:v>
                </c:pt>
                <c:pt idx="382">
                  <c:v>20633</c:v>
                </c:pt>
                <c:pt idx="383">
                  <c:v>20629</c:v>
                </c:pt>
                <c:pt idx="384">
                  <c:v>20627</c:v>
                </c:pt>
                <c:pt idx="385">
                  <c:v>20624</c:v>
                </c:pt>
                <c:pt idx="386">
                  <c:v>20621</c:v>
                </c:pt>
                <c:pt idx="387">
                  <c:v>20615</c:v>
                </c:pt>
                <c:pt idx="388">
                  <c:v>20610</c:v>
                </c:pt>
                <c:pt idx="389">
                  <c:v>20610</c:v>
                </c:pt>
                <c:pt idx="390">
                  <c:v>20603</c:v>
                </c:pt>
                <c:pt idx="391">
                  <c:v>20600</c:v>
                </c:pt>
                <c:pt idx="392">
                  <c:v>20597</c:v>
                </c:pt>
                <c:pt idx="393">
                  <c:v>20592</c:v>
                </c:pt>
                <c:pt idx="394">
                  <c:v>20567</c:v>
                </c:pt>
                <c:pt idx="395">
                  <c:v>20559</c:v>
                </c:pt>
                <c:pt idx="396">
                  <c:v>20556</c:v>
                </c:pt>
                <c:pt idx="397">
                  <c:v>20554</c:v>
                </c:pt>
                <c:pt idx="398">
                  <c:v>20548</c:v>
                </c:pt>
                <c:pt idx="399">
                  <c:v>20548</c:v>
                </c:pt>
                <c:pt idx="400">
                  <c:v>20544</c:v>
                </c:pt>
                <c:pt idx="401">
                  <c:v>20534</c:v>
                </c:pt>
                <c:pt idx="402">
                  <c:v>20534</c:v>
                </c:pt>
                <c:pt idx="403">
                  <c:v>20515</c:v>
                </c:pt>
                <c:pt idx="404">
                  <c:v>20510</c:v>
                </c:pt>
                <c:pt idx="405">
                  <c:v>20497</c:v>
                </c:pt>
                <c:pt idx="406">
                  <c:v>20495</c:v>
                </c:pt>
                <c:pt idx="407">
                  <c:v>20472</c:v>
                </c:pt>
                <c:pt idx="408">
                  <c:v>20441</c:v>
                </c:pt>
                <c:pt idx="409">
                  <c:v>20434</c:v>
                </c:pt>
                <c:pt idx="410">
                  <c:v>20424</c:v>
                </c:pt>
                <c:pt idx="411">
                  <c:v>20422</c:v>
                </c:pt>
                <c:pt idx="412">
                  <c:v>20418</c:v>
                </c:pt>
                <c:pt idx="413">
                  <c:v>20404</c:v>
                </c:pt>
                <c:pt idx="414">
                  <c:v>20401</c:v>
                </c:pt>
                <c:pt idx="415">
                  <c:v>20366</c:v>
                </c:pt>
                <c:pt idx="416">
                  <c:v>20360</c:v>
                </c:pt>
                <c:pt idx="417">
                  <c:v>20358</c:v>
                </c:pt>
                <c:pt idx="418">
                  <c:v>20348</c:v>
                </c:pt>
                <c:pt idx="419">
                  <c:v>20342</c:v>
                </c:pt>
                <c:pt idx="420">
                  <c:v>20340</c:v>
                </c:pt>
                <c:pt idx="421">
                  <c:v>20339</c:v>
                </c:pt>
                <c:pt idx="422">
                  <c:v>20334</c:v>
                </c:pt>
                <c:pt idx="423">
                  <c:v>20313</c:v>
                </c:pt>
                <c:pt idx="424">
                  <c:v>20307</c:v>
                </c:pt>
                <c:pt idx="425">
                  <c:v>20292</c:v>
                </c:pt>
                <c:pt idx="426">
                  <c:v>20285</c:v>
                </c:pt>
                <c:pt idx="427">
                  <c:v>20276</c:v>
                </c:pt>
                <c:pt idx="428">
                  <c:v>20274</c:v>
                </c:pt>
                <c:pt idx="429">
                  <c:v>20274</c:v>
                </c:pt>
                <c:pt idx="430">
                  <c:v>20253</c:v>
                </c:pt>
                <c:pt idx="431">
                  <c:v>20250</c:v>
                </c:pt>
                <c:pt idx="432">
                  <c:v>20234</c:v>
                </c:pt>
                <c:pt idx="433">
                  <c:v>20233</c:v>
                </c:pt>
                <c:pt idx="434">
                  <c:v>20227</c:v>
                </c:pt>
                <c:pt idx="435">
                  <c:v>20212</c:v>
                </c:pt>
                <c:pt idx="436">
                  <c:v>20210</c:v>
                </c:pt>
                <c:pt idx="437">
                  <c:v>20207</c:v>
                </c:pt>
                <c:pt idx="438">
                  <c:v>20202</c:v>
                </c:pt>
                <c:pt idx="439">
                  <c:v>20200</c:v>
                </c:pt>
                <c:pt idx="440">
                  <c:v>20196</c:v>
                </c:pt>
                <c:pt idx="441">
                  <c:v>20189</c:v>
                </c:pt>
                <c:pt idx="442">
                  <c:v>20184</c:v>
                </c:pt>
                <c:pt idx="443">
                  <c:v>20180</c:v>
                </c:pt>
                <c:pt idx="444">
                  <c:v>20178</c:v>
                </c:pt>
                <c:pt idx="445">
                  <c:v>20168</c:v>
                </c:pt>
                <c:pt idx="446">
                  <c:v>20157</c:v>
                </c:pt>
                <c:pt idx="447">
                  <c:v>20120</c:v>
                </c:pt>
                <c:pt idx="448">
                  <c:v>20111</c:v>
                </c:pt>
                <c:pt idx="449">
                  <c:v>20104</c:v>
                </c:pt>
                <c:pt idx="450">
                  <c:v>20101</c:v>
                </c:pt>
                <c:pt idx="451">
                  <c:v>20096</c:v>
                </c:pt>
                <c:pt idx="452">
                  <c:v>20081</c:v>
                </c:pt>
                <c:pt idx="453">
                  <c:v>20076</c:v>
                </c:pt>
                <c:pt idx="454">
                  <c:v>20070</c:v>
                </c:pt>
                <c:pt idx="455">
                  <c:v>20067</c:v>
                </c:pt>
                <c:pt idx="456">
                  <c:v>20054</c:v>
                </c:pt>
                <c:pt idx="457">
                  <c:v>20048</c:v>
                </c:pt>
                <c:pt idx="458">
                  <c:v>20047</c:v>
                </c:pt>
                <c:pt idx="459">
                  <c:v>20042</c:v>
                </c:pt>
                <c:pt idx="460">
                  <c:v>20036</c:v>
                </c:pt>
                <c:pt idx="461">
                  <c:v>20035</c:v>
                </c:pt>
                <c:pt idx="462">
                  <c:v>20032</c:v>
                </c:pt>
                <c:pt idx="463">
                  <c:v>20026</c:v>
                </c:pt>
                <c:pt idx="464">
                  <c:v>20022</c:v>
                </c:pt>
                <c:pt idx="465">
                  <c:v>20011</c:v>
                </c:pt>
                <c:pt idx="466">
                  <c:v>20000</c:v>
                </c:pt>
                <c:pt idx="467">
                  <c:v>19996</c:v>
                </c:pt>
                <c:pt idx="468">
                  <c:v>19993</c:v>
                </c:pt>
                <c:pt idx="469">
                  <c:v>19992</c:v>
                </c:pt>
                <c:pt idx="470">
                  <c:v>19986</c:v>
                </c:pt>
                <c:pt idx="471">
                  <c:v>19983</c:v>
                </c:pt>
                <c:pt idx="472">
                  <c:v>19971</c:v>
                </c:pt>
                <c:pt idx="473">
                  <c:v>19959</c:v>
                </c:pt>
                <c:pt idx="474">
                  <c:v>19945</c:v>
                </c:pt>
                <c:pt idx="475">
                  <c:v>19939</c:v>
                </c:pt>
                <c:pt idx="476">
                  <c:v>19935</c:v>
                </c:pt>
                <c:pt idx="477">
                  <c:v>19934</c:v>
                </c:pt>
                <c:pt idx="478">
                  <c:v>19932</c:v>
                </c:pt>
                <c:pt idx="479">
                  <c:v>19916</c:v>
                </c:pt>
                <c:pt idx="480">
                  <c:v>19915</c:v>
                </c:pt>
                <c:pt idx="481">
                  <c:v>19905</c:v>
                </c:pt>
                <c:pt idx="482">
                  <c:v>19893</c:v>
                </c:pt>
                <c:pt idx="483">
                  <c:v>19890</c:v>
                </c:pt>
                <c:pt idx="484">
                  <c:v>19886</c:v>
                </c:pt>
                <c:pt idx="485">
                  <c:v>19885</c:v>
                </c:pt>
                <c:pt idx="486">
                  <c:v>19883</c:v>
                </c:pt>
                <c:pt idx="487">
                  <c:v>19879</c:v>
                </c:pt>
                <c:pt idx="488">
                  <c:v>19870</c:v>
                </c:pt>
                <c:pt idx="489">
                  <c:v>19865</c:v>
                </c:pt>
                <c:pt idx="490">
                  <c:v>19862</c:v>
                </c:pt>
                <c:pt idx="491">
                  <c:v>19854</c:v>
                </c:pt>
                <c:pt idx="492">
                  <c:v>19853</c:v>
                </c:pt>
                <c:pt idx="493">
                  <c:v>19852</c:v>
                </c:pt>
                <c:pt idx="494">
                  <c:v>19849</c:v>
                </c:pt>
                <c:pt idx="495">
                  <c:v>19847</c:v>
                </c:pt>
                <c:pt idx="496">
                  <c:v>19846</c:v>
                </c:pt>
                <c:pt idx="497">
                  <c:v>19839</c:v>
                </c:pt>
                <c:pt idx="498">
                  <c:v>19838</c:v>
                </c:pt>
                <c:pt idx="499">
                  <c:v>19834</c:v>
                </c:pt>
                <c:pt idx="500">
                  <c:v>19833</c:v>
                </c:pt>
                <c:pt idx="501">
                  <c:v>19814</c:v>
                </c:pt>
                <c:pt idx="502">
                  <c:v>19802</c:v>
                </c:pt>
                <c:pt idx="503">
                  <c:v>19802</c:v>
                </c:pt>
                <c:pt idx="504">
                  <c:v>19801</c:v>
                </c:pt>
                <c:pt idx="505">
                  <c:v>19797</c:v>
                </c:pt>
                <c:pt idx="506">
                  <c:v>19794</c:v>
                </c:pt>
                <c:pt idx="507">
                  <c:v>19782</c:v>
                </c:pt>
                <c:pt idx="508">
                  <c:v>19778</c:v>
                </c:pt>
                <c:pt idx="509">
                  <c:v>19776</c:v>
                </c:pt>
                <c:pt idx="510">
                  <c:v>19773</c:v>
                </c:pt>
                <c:pt idx="511">
                  <c:v>19771</c:v>
                </c:pt>
                <c:pt idx="512">
                  <c:v>19749</c:v>
                </c:pt>
                <c:pt idx="513">
                  <c:v>19747</c:v>
                </c:pt>
                <c:pt idx="514">
                  <c:v>19741</c:v>
                </c:pt>
                <c:pt idx="515">
                  <c:v>19740</c:v>
                </c:pt>
                <c:pt idx="516">
                  <c:v>19740</c:v>
                </c:pt>
                <c:pt idx="517">
                  <c:v>19739</c:v>
                </c:pt>
                <c:pt idx="518">
                  <c:v>19730</c:v>
                </c:pt>
                <c:pt idx="519">
                  <c:v>19723</c:v>
                </c:pt>
                <c:pt idx="520">
                  <c:v>19721</c:v>
                </c:pt>
                <c:pt idx="521">
                  <c:v>19721</c:v>
                </c:pt>
                <c:pt idx="522">
                  <c:v>19712</c:v>
                </c:pt>
                <c:pt idx="523">
                  <c:v>19704</c:v>
                </c:pt>
                <c:pt idx="524">
                  <c:v>19704</c:v>
                </c:pt>
                <c:pt idx="525">
                  <c:v>19696</c:v>
                </c:pt>
                <c:pt idx="526">
                  <c:v>19693</c:v>
                </c:pt>
                <c:pt idx="527">
                  <c:v>19686</c:v>
                </c:pt>
                <c:pt idx="528">
                  <c:v>19686</c:v>
                </c:pt>
                <c:pt idx="529">
                  <c:v>19685</c:v>
                </c:pt>
                <c:pt idx="530">
                  <c:v>19683</c:v>
                </c:pt>
                <c:pt idx="531">
                  <c:v>19671</c:v>
                </c:pt>
                <c:pt idx="532">
                  <c:v>19659</c:v>
                </c:pt>
                <c:pt idx="533">
                  <c:v>19643</c:v>
                </c:pt>
                <c:pt idx="534">
                  <c:v>19641</c:v>
                </c:pt>
                <c:pt idx="535">
                  <c:v>19640</c:v>
                </c:pt>
                <c:pt idx="536">
                  <c:v>19637</c:v>
                </c:pt>
                <c:pt idx="537">
                  <c:v>19636</c:v>
                </c:pt>
                <c:pt idx="538">
                  <c:v>19636</c:v>
                </c:pt>
                <c:pt idx="539">
                  <c:v>19633</c:v>
                </c:pt>
                <c:pt idx="540">
                  <c:v>19630</c:v>
                </c:pt>
                <c:pt idx="541">
                  <c:v>19626</c:v>
                </c:pt>
                <c:pt idx="542">
                  <c:v>19623</c:v>
                </c:pt>
                <c:pt idx="543">
                  <c:v>19615</c:v>
                </c:pt>
                <c:pt idx="544">
                  <c:v>19608</c:v>
                </c:pt>
                <c:pt idx="545">
                  <c:v>19607</c:v>
                </c:pt>
                <c:pt idx="546">
                  <c:v>19606</c:v>
                </c:pt>
                <c:pt idx="547">
                  <c:v>19604</c:v>
                </c:pt>
                <c:pt idx="548">
                  <c:v>19600</c:v>
                </c:pt>
                <c:pt idx="549">
                  <c:v>19598</c:v>
                </c:pt>
                <c:pt idx="550">
                  <c:v>19594</c:v>
                </c:pt>
                <c:pt idx="551">
                  <c:v>19590</c:v>
                </c:pt>
                <c:pt idx="552">
                  <c:v>19575</c:v>
                </c:pt>
                <c:pt idx="553">
                  <c:v>19566</c:v>
                </c:pt>
                <c:pt idx="554">
                  <c:v>19563</c:v>
                </c:pt>
                <c:pt idx="555">
                  <c:v>19561</c:v>
                </c:pt>
                <c:pt idx="556">
                  <c:v>19559</c:v>
                </c:pt>
                <c:pt idx="557">
                  <c:v>19557</c:v>
                </c:pt>
                <c:pt idx="558">
                  <c:v>19556</c:v>
                </c:pt>
                <c:pt idx="559">
                  <c:v>19552</c:v>
                </c:pt>
                <c:pt idx="560">
                  <c:v>19552</c:v>
                </c:pt>
                <c:pt idx="561">
                  <c:v>19549</c:v>
                </c:pt>
                <c:pt idx="562">
                  <c:v>19549</c:v>
                </c:pt>
                <c:pt idx="563">
                  <c:v>19548</c:v>
                </c:pt>
                <c:pt idx="564">
                  <c:v>19539</c:v>
                </c:pt>
                <c:pt idx="565">
                  <c:v>19537</c:v>
                </c:pt>
                <c:pt idx="566">
                  <c:v>19535</c:v>
                </c:pt>
                <c:pt idx="567">
                  <c:v>19529</c:v>
                </c:pt>
                <c:pt idx="568">
                  <c:v>19528</c:v>
                </c:pt>
                <c:pt idx="569">
                  <c:v>19523</c:v>
                </c:pt>
                <c:pt idx="570">
                  <c:v>19520</c:v>
                </c:pt>
                <c:pt idx="571">
                  <c:v>19515</c:v>
                </c:pt>
                <c:pt idx="572">
                  <c:v>19512</c:v>
                </c:pt>
                <c:pt idx="573">
                  <c:v>19510</c:v>
                </c:pt>
                <c:pt idx="574">
                  <c:v>19509</c:v>
                </c:pt>
                <c:pt idx="575">
                  <c:v>19504</c:v>
                </c:pt>
                <c:pt idx="576">
                  <c:v>19501</c:v>
                </c:pt>
                <c:pt idx="577">
                  <c:v>19497</c:v>
                </c:pt>
                <c:pt idx="578">
                  <c:v>19495</c:v>
                </c:pt>
                <c:pt idx="579">
                  <c:v>19494</c:v>
                </c:pt>
                <c:pt idx="580">
                  <c:v>19486</c:v>
                </c:pt>
                <c:pt idx="581">
                  <c:v>19484</c:v>
                </c:pt>
                <c:pt idx="582">
                  <c:v>19480</c:v>
                </c:pt>
                <c:pt idx="583">
                  <c:v>19480</c:v>
                </c:pt>
                <c:pt idx="584">
                  <c:v>19476</c:v>
                </c:pt>
                <c:pt idx="585">
                  <c:v>19466</c:v>
                </c:pt>
                <c:pt idx="586">
                  <c:v>19455</c:v>
                </c:pt>
                <c:pt idx="587">
                  <c:v>19454</c:v>
                </c:pt>
                <c:pt idx="588">
                  <c:v>19450</c:v>
                </c:pt>
                <c:pt idx="589">
                  <c:v>19442</c:v>
                </c:pt>
                <c:pt idx="590">
                  <c:v>19441</c:v>
                </c:pt>
                <c:pt idx="591">
                  <c:v>19429</c:v>
                </c:pt>
                <c:pt idx="592">
                  <c:v>19425</c:v>
                </c:pt>
                <c:pt idx="593">
                  <c:v>19421</c:v>
                </c:pt>
                <c:pt idx="594">
                  <c:v>19419</c:v>
                </c:pt>
                <c:pt idx="595">
                  <c:v>19414</c:v>
                </c:pt>
                <c:pt idx="596">
                  <c:v>19412</c:v>
                </c:pt>
                <c:pt idx="597">
                  <c:v>19409</c:v>
                </c:pt>
                <c:pt idx="598">
                  <c:v>19404</c:v>
                </c:pt>
                <c:pt idx="599">
                  <c:v>19403</c:v>
                </c:pt>
                <c:pt idx="600">
                  <c:v>19396</c:v>
                </c:pt>
                <c:pt idx="601">
                  <c:v>19384</c:v>
                </c:pt>
                <c:pt idx="602">
                  <c:v>19383</c:v>
                </c:pt>
                <c:pt idx="603">
                  <c:v>19380</c:v>
                </c:pt>
                <c:pt idx="604">
                  <c:v>19374</c:v>
                </c:pt>
                <c:pt idx="605">
                  <c:v>19374</c:v>
                </c:pt>
                <c:pt idx="606">
                  <c:v>19368</c:v>
                </c:pt>
                <c:pt idx="607">
                  <c:v>19359</c:v>
                </c:pt>
                <c:pt idx="608">
                  <c:v>19353</c:v>
                </c:pt>
                <c:pt idx="609">
                  <c:v>19350</c:v>
                </c:pt>
                <c:pt idx="610">
                  <c:v>19345</c:v>
                </c:pt>
                <c:pt idx="611">
                  <c:v>19343</c:v>
                </c:pt>
                <c:pt idx="612">
                  <c:v>19340</c:v>
                </c:pt>
                <c:pt idx="613">
                  <c:v>19336</c:v>
                </c:pt>
                <c:pt idx="614">
                  <c:v>19329</c:v>
                </c:pt>
                <c:pt idx="615">
                  <c:v>19325</c:v>
                </c:pt>
                <c:pt idx="616">
                  <c:v>19323</c:v>
                </c:pt>
                <c:pt idx="617">
                  <c:v>19312</c:v>
                </c:pt>
                <c:pt idx="618">
                  <c:v>19308</c:v>
                </c:pt>
                <c:pt idx="619">
                  <c:v>19307</c:v>
                </c:pt>
                <c:pt idx="620">
                  <c:v>19305</c:v>
                </c:pt>
                <c:pt idx="621">
                  <c:v>19303</c:v>
                </c:pt>
                <c:pt idx="622">
                  <c:v>19300</c:v>
                </c:pt>
                <c:pt idx="623">
                  <c:v>19298</c:v>
                </c:pt>
                <c:pt idx="624">
                  <c:v>19296</c:v>
                </c:pt>
                <c:pt idx="625">
                  <c:v>19291</c:v>
                </c:pt>
                <c:pt idx="626">
                  <c:v>19289</c:v>
                </c:pt>
                <c:pt idx="627">
                  <c:v>19289</c:v>
                </c:pt>
                <c:pt idx="628">
                  <c:v>19289</c:v>
                </c:pt>
                <c:pt idx="629">
                  <c:v>19288</c:v>
                </c:pt>
                <c:pt idx="630">
                  <c:v>19286</c:v>
                </c:pt>
                <c:pt idx="631">
                  <c:v>19284</c:v>
                </c:pt>
                <c:pt idx="632">
                  <c:v>19279</c:v>
                </c:pt>
                <c:pt idx="633">
                  <c:v>19276</c:v>
                </c:pt>
                <c:pt idx="634">
                  <c:v>19276</c:v>
                </c:pt>
                <c:pt idx="635">
                  <c:v>19274</c:v>
                </c:pt>
                <c:pt idx="636">
                  <c:v>19274</c:v>
                </c:pt>
                <c:pt idx="637">
                  <c:v>19265</c:v>
                </c:pt>
                <c:pt idx="638">
                  <c:v>19265</c:v>
                </c:pt>
                <c:pt idx="639">
                  <c:v>19264</c:v>
                </c:pt>
                <c:pt idx="640">
                  <c:v>19261</c:v>
                </c:pt>
                <c:pt idx="641">
                  <c:v>19256</c:v>
                </c:pt>
                <c:pt idx="642">
                  <c:v>19252</c:v>
                </c:pt>
                <c:pt idx="643">
                  <c:v>19252</c:v>
                </c:pt>
                <c:pt idx="644">
                  <c:v>19249</c:v>
                </c:pt>
                <c:pt idx="645">
                  <c:v>19247</c:v>
                </c:pt>
                <c:pt idx="646">
                  <c:v>19234</c:v>
                </c:pt>
                <c:pt idx="647">
                  <c:v>19232</c:v>
                </c:pt>
                <c:pt idx="648">
                  <c:v>19232</c:v>
                </c:pt>
                <c:pt idx="649">
                  <c:v>19229</c:v>
                </c:pt>
                <c:pt idx="650">
                  <c:v>19224</c:v>
                </c:pt>
                <c:pt idx="651">
                  <c:v>19222</c:v>
                </c:pt>
                <c:pt idx="652">
                  <c:v>19213</c:v>
                </c:pt>
                <c:pt idx="653">
                  <c:v>19213</c:v>
                </c:pt>
                <c:pt idx="654">
                  <c:v>19211</c:v>
                </c:pt>
                <c:pt idx="655">
                  <c:v>19208</c:v>
                </c:pt>
                <c:pt idx="656">
                  <c:v>19202</c:v>
                </c:pt>
                <c:pt idx="657">
                  <c:v>19201</c:v>
                </c:pt>
                <c:pt idx="658">
                  <c:v>19192</c:v>
                </c:pt>
                <c:pt idx="659">
                  <c:v>19192</c:v>
                </c:pt>
                <c:pt idx="660">
                  <c:v>19187</c:v>
                </c:pt>
                <c:pt idx="661">
                  <c:v>19184</c:v>
                </c:pt>
                <c:pt idx="662">
                  <c:v>19182</c:v>
                </c:pt>
                <c:pt idx="663">
                  <c:v>19179</c:v>
                </c:pt>
                <c:pt idx="664">
                  <c:v>19177</c:v>
                </c:pt>
                <c:pt idx="665">
                  <c:v>19164</c:v>
                </c:pt>
                <c:pt idx="666">
                  <c:v>19161</c:v>
                </c:pt>
                <c:pt idx="667">
                  <c:v>19157</c:v>
                </c:pt>
                <c:pt idx="668">
                  <c:v>19123</c:v>
                </c:pt>
                <c:pt idx="669">
                  <c:v>19117</c:v>
                </c:pt>
                <c:pt idx="670">
                  <c:v>19116</c:v>
                </c:pt>
                <c:pt idx="671">
                  <c:v>19111</c:v>
                </c:pt>
                <c:pt idx="672">
                  <c:v>19106</c:v>
                </c:pt>
                <c:pt idx="673">
                  <c:v>19105</c:v>
                </c:pt>
                <c:pt idx="674">
                  <c:v>19104</c:v>
                </c:pt>
                <c:pt idx="675">
                  <c:v>19101</c:v>
                </c:pt>
                <c:pt idx="676">
                  <c:v>19100</c:v>
                </c:pt>
                <c:pt idx="677">
                  <c:v>19097</c:v>
                </c:pt>
                <c:pt idx="678">
                  <c:v>19096</c:v>
                </c:pt>
                <c:pt idx="679">
                  <c:v>19090</c:v>
                </c:pt>
                <c:pt idx="680">
                  <c:v>19089</c:v>
                </c:pt>
                <c:pt idx="681">
                  <c:v>19084</c:v>
                </c:pt>
                <c:pt idx="682">
                  <c:v>19082</c:v>
                </c:pt>
                <c:pt idx="683">
                  <c:v>19079</c:v>
                </c:pt>
                <c:pt idx="684">
                  <c:v>19075</c:v>
                </c:pt>
                <c:pt idx="685">
                  <c:v>19075</c:v>
                </c:pt>
                <c:pt idx="686">
                  <c:v>19070</c:v>
                </c:pt>
                <c:pt idx="687">
                  <c:v>19061</c:v>
                </c:pt>
                <c:pt idx="688">
                  <c:v>19058</c:v>
                </c:pt>
                <c:pt idx="689">
                  <c:v>19053</c:v>
                </c:pt>
                <c:pt idx="690">
                  <c:v>19043</c:v>
                </c:pt>
                <c:pt idx="691">
                  <c:v>19035</c:v>
                </c:pt>
                <c:pt idx="692">
                  <c:v>19032</c:v>
                </c:pt>
                <c:pt idx="693">
                  <c:v>19028</c:v>
                </c:pt>
                <c:pt idx="694">
                  <c:v>19022</c:v>
                </c:pt>
                <c:pt idx="695">
                  <c:v>19021</c:v>
                </c:pt>
                <c:pt idx="696">
                  <c:v>19021</c:v>
                </c:pt>
                <c:pt idx="697">
                  <c:v>19004</c:v>
                </c:pt>
                <c:pt idx="698">
                  <c:v>19000</c:v>
                </c:pt>
                <c:pt idx="699">
                  <c:v>19000</c:v>
                </c:pt>
                <c:pt idx="700">
                  <c:v>18987</c:v>
                </c:pt>
                <c:pt idx="701">
                  <c:v>18987</c:v>
                </c:pt>
                <c:pt idx="702">
                  <c:v>18984</c:v>
                </c:pt>
                <c:pt idx="703">
                  <c:v>18980</c:v>
                </c:pt>
                <c:pt idx="704">
                  <c:v>18972</c:v>
                </c:pt>
                <c:pt idx="705">
                  <c:v>18969</c:v>
                </c:pt>
                <c:pt idx="706">
                  <c:v>18967</c:v>
                </c:pt>
                <c:pt idx="707">
                  <c:v>18963</c:v>
                </c:pt>
                <c:pt idx="708">
                  <c:v>18963</c:v>
                </c:pt>
                <c:pt idx="709">
                  <c:v>18955</c:v>
                </c:pt>
                <c:pt idx="710">
                  <c:v>18954</c:v>
                </c:pt>
                <c:pt idx="711">
                  <c:v>18951</c:v>
                </c:pt>
                <c:pt idx="712">
                  <c:v>18949</c:v>
                </c:pt>
                <c:pt idx="713">
                  <c:v>18945</c:v>
                </c:pt>
                <c:pt idx="714">
                  <c:v>18944</c:v>
                </c:pt>
                <c:pt idx="715">
                  <c:v>18940</c:v>
                </c:pt>
                <c:pt idx="716">
                  <c:v>18939</c:v>
                </c:pt>
                <c:pt idx="717">
                  <c:v>18937</c:v>
                </c:pt>
                <c:pt idx="718">
                  <c:v>18933</c:v>
                </c:pt>
                <c:pt idx="719">
                  <c:v>18927</c:v>
                </c:pt>
                <c:pt idx="720">
                  <c:v>18927</c:v>
                </c:pt>
                <c:pt idx="721">
                  <c:v>18923</c:v>
                </c:pt>
                <c:pt idx="722">
                  <c:v>18922</c:v>
                </c:pt>
                <c:pt idx="723">
                  <c:v>18912</c:v>
                </c:pt>
                <c:pt idx="724">
                  <c:v>18911</c:v>
                </c:pt>
                <c:pt idx="725">
                  <c:v>18911</c:v>
                </c:pt>
                <c:pt idx="726">
                  <c:v>18901</c:v>
                </c:pt>
                <c:pt idx="727">
                  <c:v>18897</c:v>
                </c:pt>
                <c:pt idx="728">
                  <c:v>18897</c:v>
                </c:pt>
                <c:pt idx="729">
                  <c:v>18895</c:v>
                </c:pt>
                <c:pt idx="730">
                  <c:v>18894</c:v>
                </c:pt>
                <c:pt idx="731">
                  <c:v>18893</c:v>
                </c:pt>
                <c:pt idx="732">
                  <c:v>18891</c:v>
                </c:pt>
                <c:pt idx="733">
                  <c:v>18891</c:v>
                </c:pt>
                <c:pt idx="734">
                  <c:v>18887</c:v>
                </c:pt>
                <c:pt idx="735">
                  <c:v>18884</c:v>
                </c:pt>
                <c:pt idx="736">
                  <c:v>18877</c:v>
                </c:pt>
                <c:pt idx="737">
                  <c:v>18871</c:v>
                </c:pt>
                <c:pt idx="738">
                  <c:v>18871</c:v>
                </c:pt>
                <c:pt idx="739">
                  <c:v>18871</c:v>
                </c:pt>
                <c:pt idx="740">
                  <c:v>18868</c:v>
                </c:pt>
                <c:pt idx="741">
                  <c:v>18867</c:v>
                </c:pt>
                <c:pt idx="742">
                  <c:v>18864</c:v>
                </c:pt>
                <c:pt idx="743">
                  <c:v>18860</c:v>
                </c:pt>
                <c:pt idx="744">
                  <c:v>18849</c:v>
                </c:pt>
                <c:pt idx="745">
                  <c:v>18848</c:v>
                </c:pt>
                <c:pt idx="746">
                  <c:v>18844</c:v>
                </c:pt>
                <c:pt idx="747">
                  <c:v>18839</c:v>
                </c:pt>
                <c:pt idx="748">
                  <c:v>18827</c:v>
                </c:pt>
                <c:pt idx="749">
                  <c:v>18826</c:v>
                </c:pt>
                <c:pt idx="750">
                  <c:v>18824</c:v>
                </c:pt>
                <c:pt idx="751">
                  <c:v>18815</c:v>
                </c:pt>
                <c:pt idx="752">
                  <c:v>18815</c:v>
                </c:pt>
                <c:pt idx="753">
                  <c:v>18811</c:v>
                </c:pt>
                <c:pt idx="754">
                  <c:v>18810</c:v>
                </c:pt>
                <c:pt idx="755">
                  <c:v>18807</c:v>
                </c:pt>
                <c:pt idx="756">
                  <c:v>18807</c:v>
                </c:pt>
                <c:pt idx="757">
                  <c:v>18793</c:v>
                </c:pt>
                <c:pt idx="758">
                  <c:v>18792</c:v>
                </c:pt>
                <c:pt idx="759">
                  <c:v>18792</c:v>
                </c:pt>
                <c:pt idx="760">
                  <c:v>18790</c:v>
                </c:pt>
                <c:pt idx="761">
                  <c:v>18786</c:v>
                </c:pt>
                <c:pt idx="762">
                  <c:v>18784</c:v>
                </c:pt>
                <c:pt idx="763">
                  <c:v>18783</c:v>
                </c:pt>
                <c:pt idx="764">
                  <c:v>18776</c:v>
                </c:pt>
                <c:pt idx="765">
                  <c:v>18773</c:v>
                </c:pt>
                <c:pt idx="766">
                  <c:v>18771</c:v>
                </c:pt>
                <c:pt idx="767">
                  <c:v>18768</c:v>
                </c:pt>
                <c:pt idx="768">
                  <c:v>18764</c:v>
                </c:pt>
                <c:pt idx="769">
                  <c:v>18754</c:v>
                </c:pt>
                <c:pt idx="770">
                  <c:v>18753</c:v>
                </c:pt>
                <c:pt idx="771">
                  <c:v>18750</c:v>
                </c:pt>
                <c:pt idx="772">
                  <c:v>18750</c:v>
                </c:pt>
                <c:pt idx="773">
                  <c:v>18749</c:v>
                </c:pt>
                <c:pt idx="774">
                  <c:v>18742</c:v>
                </c:pt>
                <c:pt idx="775">
                  <c:v>18742</c:v>
                </c:pt>
                <c:pt idx="776">
                  <c:v>18738</c:v>
                </c:pt>
                <c:pt idx="777">
                  <c:v>18734</c:v>
                </c:pt>
                <c:pt idx="778">
                  <c:v>18730</c:v>
                </c:pt>
                <c:pt idx="779">
                  <c:v>18729</c:v>
                </c:pt>
                <c:pt idx="780">
                  <c:v>18724</c:v>
                </c:pt>
                <c:pt idx="781">
                  <c:v>18723</c:v>
                </c:pt>
                <c:pt idx="782">
                  <c:v>18720</c:v>
                </c:pt>
                <c:pt idx="783">
                  <c:v>18719</c:v>
                </c:pt>
                <c:pt idx="784">
                  <c:v>18718</c:v>
                </c:pt>
                <c:pt idx="785">
                  <c:v>18718</c:v>
                </c:pt>
                <c:pt idx="786">
                  <c:v>18716</c:v>
                </c:pt>
                <c:pt idx="787">
                  <c:v>18715</c:v>
                </c:pt>
                <c:pt idx="788">
                  <c:v>18709</c:v>
                </c:pt>
                <c:pt idx="789">
                  <c:v>18707</c:v>
                </c:pt>
                <c:pt idx="790">
                  <c:v>18707</c:v>
                </c:pt>
                <c:pt idx="791">
                  <c:v>18707</c:v>
                </c:pt>
                <c:pt idx="792">
                  <c:v>18703</c:v>
                </c:pt>
                <c:pt idx="793">
                  <c:v>18702</c:v>
                </c:pt>
                <c:pt idx="794">
                  <c:v>18701</c:v>
                </c:pt>
                <c:pt idx="795">
                  <c:v>18701</c:v>
                </c:pt>
                <c:pt idx="796">
                  <c:v>18701</c:v>
                </c:pt>
                <c:pt idx="797">
                  <c:v>18698</c:v>
                </c:pt>
                <c:pt idx="798">
                  <c:v>18697</c:v>
                </c:pt>
                <c:pt idx="799">
                  <c:v>18696</c:v>
                </c:pt>
                <c:pt idx="800">
                  <c:v>18679</c:v>
                </c:pt>
                <c:pt idx="801">
                  <c:v>18678</c:v>
                </c:pt>
                <c:pt idx="802">
                  <c:v>18673</c:v>
                </c:pt>
                <c:pt idx="803">
                  <c:v>18671</c:v>
                </c:pt>
                <c:pt idx="804">
                  <c:v>18671</c:v>
                </c:pt>
                <c:pt idx="805">
                  <c:v>18668</c:v>
                </c:pt>
                <c:pt idx="806">
                  <c:v>18665</c:v>
                </c:pt>
                <c:pt idx="807">
                  <c:v>18658</c:v>
                </c:pt>
                <c:pt idx="808">
                  <c:v>18655</c:v>
                </c:pt>
                <c:pt idx="809">
                  <c:v>18655</c:v>
                </c:pt>
                <c:pt idx="810">
                  <c:v>18649</c:v>
                </c:pt>
                <c:pt idx="811">
                  <c:v>18647</c:v>
                </c:pt>
                <c:pt idx="812">
                  <c:v>18637</c:v>
                </c:pt>
                <c:pt idx="813">
                  <c:v>18634</c:v>
                </c:pt>
                <c:pt idx="814">
                  <c:v>18629</c:v>
                </c:pt>
                <c:pt idx="815">
                  <c:v>18628</c:v>
                </c:pt>
                <c:pt idx="816">
                  <c:v>18621</c:v>
                </c:pt>
                <c:pt idx="817">
                  <c:v>18604</c:v>
                </c:pt>
                <c:pt idx="818">
                  <c:v>18602</c:v>
                </c:pt>
                <c:pt idx="819">
                  <c:v>18600</c:v>
                </c:pt>
                <c:pt idx="820">
                  <c:v>18600</c:v>
                </c:pt>
                <c:pt idx="821">
                  <c:v>18599</c:v>
                </c:pt>
                <c:pt idx="822">
                  <c:v>18598</c:v>
                </c:pt>
                <c:pt idx="823">
                  <c:v>18597</c:v>
                </c:pt>
                <c:pt idx="824">
                  <c:v>18596</c:v>
                </c:pt>
                <c:pt idx="825">
                  <c:v>18594</c:v>
                </c:pt>
                <c:pt idx="826">
                  <c:v>18592</c:v>
                </c:pt>
                <c:pt idx="827">
                  <c:v>18589</c:v>
                </c:pt>
                <c:pt idx="828">
                  <c:v>18588</c:v>
                </c:pt>
                <c:pt idx="829">
                  <c:v>18580</c:v>
                </c:pt>
                <c:pt idx="830">
                  <c:v>18579</c:v>
                </c:pt>
                <c:pt idx="831">
                  <c:v>18577</c:v>
                </c:pt>
                <c:pt idx="832">
                  <c:v>18570</c:v>
                </c:pt>
                <c:pt idx="833">
                  <c:v>18570</c:v>
                </c:pt>
                <c:pt idx="834">
                  <c:v>18567</c:v>
                </c:pt>
                <c:pt idx="835">
                  <c:v>18558</c:v>
                </c:pt>
                <c:pt idx="836">
                  <c:v>18557</c:v>
                </c:pt>
                <c:pt idx="837">
                  <c:v>18555</c:v>
                </c:pt>
                <c:pt idx="838">
                  <c:v>18549</c:v>
                </c:pt>
                <c:pt idx="839">
                  <c:v>18548</c:v>
                </c:pt>
                <c:pt idx="840">
                  <c:v>18544</c:v>
                </c:pt>
                <c:pt idx="841">
                  <c:v>18544</c:v>
                </c:pt>
                <c:pt idx="842">
                  <c:v>18540</c:v>
                </c:pt>
                <c:pt idx="843">
                  <c:v>18538</c:v>
                </c:pt>
                <c:pt idx="844">
                  <c:v>18537</c:v>
                </c:pt>
                <c:pt idx="845">
                  <c:v>18532</c:v>
                </c:pt>
                <c:pt idx="846">
                  <c:v>18530</c:v>
                </c:pt>
                <c:pt idx="847">
                  <c:v>18521</c:v>
                </c:pt>
                <c:pt idx="848">
                  <c:v>18519</c:v>
                </c:pt>
                <c:pt idx="849">
                  <c:v>18519</c:v>
                </c:pt>
                <c:pt idx="850">
                  <c:v>18517</c:v>
                </c:pt>
                <c:pt idx="851">
                  <c:v>18514</c:v>
                </c:pt>
                <c:pt idx="852">
                  <c:v>18514</c:v>
                </c:pt>
                <c:pt idx="853">
                  <c:v>18501</c:v>
                </c:pt>
                <c:pt idx="854">
                  <c:v>18499</c:v>
                </c:pt>
                <c:pt idx="855">
                  <c:v>18496</c:v>
                </c:pt>
                <c:pt idx="856">
                  <c:v>18495</c:v>
                </c:pt>
                <c:pt idx="857">
                  <c:v>18483</c:v>
                </c:pt>
                <c:pt idx="858">
                  <c:v>18482</c:v>
                </c:pt>
                <c:pt idx="859">
                  <c:v>18479</c:v>
                </c:pt>
                <c:pt idx="860">
                  <c:v>18472</c:v>
                </c:pt>
                <c:pt idx="861">
                  <c:v>18470</c:v>
                </c:pt>
                <c:pt idx="862">
                  <c:v>18468</c:v>
                </c:pt>
                <c:pt idx="863">
                  <c:v>18464</c:v>
                </c:pt>
                <c:pt idx="864">
                  <c:v>18461</c:v>
                </c:pt>
                <c:pt idx="865">
                  <c:v>18455</c:v>
                </c:pt>
                <c:pt idx="866">
                  <c:v>18454</c:v>
                </c:pt>
                <c:pt idx="867">
                  <c:v>18452</c:v>
                </c:pt>
                <c:pt idx="868">
                  <c:v>18451</c:v>
                </c:pt>
                <c:pt idx="869">
                  <c:v>18445</c:v>
                </c:pt>
                <c:pt idx="870">
                  <c:v>18440</c:v>
                </c:pt>
                <c:pt idx="871">
                  <c:v>18436</c:v>
                </c:pt>
                <c:pt idx="872">
                  <c:v>18435</c:v>
                </c:pt>
                <c:pt idx="873">
                  <c:v>18430</c:v>
                </c:pt>
                <c:pt idx="874">
                  <c:v>18429</c:v>
                </c:pt>
                <c:pt idx="875">
                  <c:v>18423</c:v>
                </c:pt>
                <c:pt idx="876">
                  <c:v>18414</c:v>
                </c:pt>
                <c:pt idx="877">
                  <c:v>18411</c:v>
                </c:pt>
                <c:pt idx="878">
                  <c:v>18405</c:v>
                </c:pt>
                <c:pt idx="879">
                  <c:v>18404</c:v>
                </c:pt>
                <c:pt idx="880">
                  <c:v>18397</c:v>
                </c:pt>
                <c:pt idx="881">
                  <c:v>18393</c:v>
                </c:pt>
                <c:pt idx="882">
                  <c:v>18391</c:v>
                </c:pt>
                <c:pt idx="883">
                  <c:v>18390</c:v>
                </c:pt>
                <c:pt idx="884">
                  <c:v>18385</c:v>
                </c:pt>
                <c:pt idx="885">
                  <c:v>18384</c:v>
                </c:pt>
                <c:pt idx="886">
                  <c:v>18380</c:v>
                </c:pt>
                <c:pt idx="887">
                  <c:v>18376</c:v>
                </c:pt>
                <c:pt idx="888">
                  <c:v>18373</c:v>
                </c:pt>
                <c:pt idx="889">
                  <c:v>18370</c:v>
                </c:pt>
                <c:pt idx="890">
                  <c:v>18369</c:v>
                </c:pt>
                <c:pt idx="891">
                  <c:v>18368</c:v>
                </c:pt>
                <c:pt idx="892">
                  <c:v>18365</c:v>
                </c:pt>
                <c:pt idx="893">
                  <c:v>18362</c:v>
                </c:pt>
                <c:pt idx="894">
                  <c:v>18360</c:v>
                </c:pt>
                <c:pt idx="895">
                  <c:v>18360</c:v>
                </c:pt>
                <c:pt idx="896">
                  <c:v>18351</c:v>
                </c:pt>
                <c:pt idx="897">
                  <c:v>18350</c:v>
                </c:pt>
                <c:pt idx="898">
                  <c:v>18349</c:v>
                </c:pt>
                <c:pt idx="899">
                  <c:v>18341</c:v>
                </c:pt>
                <c:pt idx="900">
                  <c:v>18341</c:v>
                </c:pt>
                <c:pt idx="901">
                  <c:v>18340</c:v>
                </c:pt>
                <c:pt idx="902">
                  <c:v>18337</c:v>
                </c:pt>
                <c:pt idx="903">
                  <c:v>18334</c:v>
                </c:pt>
                <c:pt idx="904">
                  <c:v>18319</c:v>
                </c:pt>
                <c:pt idx="905">
                  <c:v>18308</c:v>
                </c:pt>
                <c:pt idx="906">
                  <c:v>18308</c:v>
                </c:pt>
                <c:pt idx="907">
                  <c:v>18304</c:v>
                </c:pt>
                <c:pt idx="908">
                  <c:v>18300</c:v>
                </c:pt>
                <c:pt idx="909">
                  <c:v>18299</c:v>
                </c:pt>
                <c:pt idx="910">
                  <c:v>18296</c:v>
                </c:pt>
                <c:pt idx="911">
                  <c:v>18291</c:v>
                </c:pt>
                <c:pt idx="912">
                  <c:v>18288</c:v>
                </c:pt>
                <c:pt idx="913">
                  <c:v>18284</c:v>
                </c:pt>
                <c:pt idx="914">
                  <c:v>18284</c:v>
                </c:pt>
                <c:pt idx="915">
                  <c:v>18278</c:v>
                </c:pt>
                <c:pt idx="916">
                  <c:v>18275</c:v>
                </c:pt>
                <c:pt idx="917">
                  <c:v>18273</c:v>
                </c:pt>
                <c:pt idx="918">
                  <c:v>18272</c:v>
                </c:pt>
                <c:pt idx="919">
                  <c:v>18271</c:v>
                </c:pt>
                <c:pt idx="920">
                  <c:v>18271</c:v>
                </c:pt>
                <c:pt idx="921">
                  <c:v>18270</c:v>
                </c:pt>
                <c:pt idx="922">
                  <c:v>18270</c:v>
                </c:pt>
                <c:pt idx="923">
                  <c:v>18269</c:v>
                </c:pt>
                <c:pt idx="924">
                  <c:v>18263</c:v>
                </c:pt>
                <c:pt idx="925">
                  <c:v>18258</c:v>
                </c:pt>
                <c:pt idx="926">
                  <c:v>18251</c:v>
                </c:pt>
                <c:pt idx="927">
                  <c:v>18240</c:v>
                </c:pt>
                <c:pt idx="928">
                  <c:v>18238</c:v>
                </c:pt>
                <c:pt idx="929">
                  <c:v>18230</c:v>
                </c:pt>
                <c:pt idx="930">
                  <c:v>18222</c:v>
                </c:pt>
                <c:pt idx="931">
                  <c:v>18215</c:v>
                </c:pt>
                <c:pt idx="932">
                  <c:v>18214</c:v>
                </c:pt>
                <c:pt idx="933">
                  <c:v>18214</c:v>
                </c:pt>
                <c:pt idx="934">
                  <c:v>18211</c:v>
                </c:pt>
                <c:pt idx="935">
                  <c:v>18210</c:v>
                </c:pt>
                <c:pt idx="936">
                  <c:v>18203</c:v>
                </c:pt>
                <c:pt idx="937">
                  <c:v>18202</c:v>
                </c:pt>
                <c:pt idx="938">
                  <c:v>18197</c:v>
                </c:pt>
                <c:pt idx="939">
                  <c:v>18193</c:v>
                </c:pt>
                <c:pt idx="940">
                  <c:v>18192</c:v>
                </c:pt>
                <c:pt idx="941">
                  <c:v>18191</c:v>
                </c:pt>
                <c:pt idx="942">
                  <c:v>18191</c:v>
                </c:pt>
                <c:pt idx="943">
                  <c:v>18189</c:v>
                </c:pt>
                <c:pt idx="944">
                  <c:v>18189</c:v>
                </c:pt>
                <c:pt idx="945">
                  <c:v>18188</c:v>
                </c:pt>
                <c:pt idx="946">
                  <c:v>18184</c:v>
                </c:pt>
                <c:pt idx="947">
                  <c:v>18183</c:v>
                </c:pt>
                <c:pt idx="948">
                  <c:v>18181</c:v>
                </c:pt>
                <c:pt idx="949">
                  <c:v>18180</c:v>
                </c:pt>
                <c:pt idx="950">
                  <c:v>18178</c:v>
                </c:pt>
                <c:pt idx="951">
                  <c:v>18177</c:v>
                </c:pt>
                <c:pt idx="952">
                  <c:v>18168</c:v>
                </c:pt>
                <c:pt idx="953">
                  <c:v>18158</c:v>
                </c:pt>
                <c:pt idx="954">
                  <c:v>18158</c:v>
                </c:pt>
                <c:pt idx="955">
                  <c:v>18153</c:v>
                </c:pt>
                <c:pt idx="956">
                  <c:v>18149</c:v>
                </c:pt>
                <c:pt idx="957">
                  <c:v>18149</c:v>
                </c:pt>
                <c:pt idx="958">
                  <c:v>18144</c:v>
                </c:pt>
                <c:pt idx="959">
                  <c:v>18135</c:v>
                </c:pt>
                <c:pt idx="960">
                  <c:v>18133</c:v>
                </c:pt>
                <c:pt idx="961">
                  <c:v>18132</c:v>
                </c:pt>
                <c:pt idx="962">
                  <c:v>18131</c:v>
                </c:pt>
                <c:pt idx="963">
                  <c:v>18130</c:v>
                </c:pt>
                <c:pt idx="964">
                  <c:v>18129</c:v>
                </c:pt>
                <c:pt idx="965">
                  <c:v>18126</c:v>
                </c:pt>
                <c:pt idx="966">
                  <c:v>18122</c:v>
                </c:pt>
                <c:pt idx="967">
                  <c:v>18121</c:v>
                </c:pt>
                <c:pt idx="968">
                  <c:v>18120</c:v>
                </c:pt>
                <c:pt idx="969">
                  <c:v>18119</c:v>
                </c:pt>
                <c:pt idx="970">
                  <c:v>18117</c:v>
                </c:pt>
                <c:pt idx="971">
                  <c:v>18116</c:v>
                </c:pt>
                <c:pt idx="972">
                  <c:v>18114</c:v>
                </c:pt>
                <c:pt idx="973">
                  <c:v>18114</c:v>
                </c:pt>
                <c:pt idx="974">
                  <c:v>18112</c:v>
                </c:pt>
                <c:pt idx="975">
                  <c:v>18110</c:v>
                </c:pt>
                <c:pt idx="976">
                  <c:v>18107</c:v>
                </c:pt>
                <c:pt idx="977">
                  <c:v>18107</c:v>
                </c:pt>
                <c:pt idx="978">
                  <c:v>18104</c:v>
                </c:pt>
                <c:pt idx="979">
                  <c:v>18102</c:v>
                </c:pt>
                <c:pt idx="980">
                  <c:v>18100</c:v>
                </c:pt>
                <c:pt idx="981">
                  <c:v>18096</c:v>
                </c:pt>
                <c:pt idx="982">
                  <c:v>18096</c:v>
                </c:pt>
                <c:pt idx="983">
                  <c:v>18092</c:v>
                </c:pt>
                <c:pt idx="984">
                  <c:v>18091</c:v>
                </c:pt>
                <c:pt idx="985">
                  <c:v>18088</c:v>
                </c:pt>
                <c:pt idx="986">
                  <c:v>18087</c:v>
                </c:pt>
                <c:pt idx="987">
                  <c:v>18081</c:v>
                </c:pt>
                <c:pt idx="988">
                  <c:v>18076</c:v>
                </c:pt>
                <c:pt idx="989">
                  <c:v>18071</c:v>
                </c:pt>
                <c:pt idx="990">
                  <c:v>18067</c:v>
                </c:pt>
                <c:pt idx="991">
                  <c:v>18067</c:v>
                </c:pt>
                <c:pt idx="992">
                  <c:v>18067</c:v>
                </c:pt>
                <c:pt idx="993">
                  <c:v>18065</c:v>
                </c:pt>
                <c:pt idx="994">
                  <c:v>18061</c:v>
                </c:pt>
                <c:pt idx="995">
                  <c:v>18061</c:v>
                </c:pt>
                <c:pt idx="996">
                  <c:v>18060</c:v>
                </c:pt>
                <c:pt idx="997">
                  <c:v>18057</c:v>
                </c:pt>
                <c:pt idx="998">
                  <c:v>18057</c:v>
                </c:pt>
                <c:pt idx="999">
                  <c:v>18050</c:v>
                </c:pt>
                <c:pt idx="1000">
                  <c:v>18050</c:v>
                </c:pt>
                <c:pt idx="1001">
                  <c:v>18044</c:v>
                </c:pt>
                <c:pt idx="1002">
                  <c:v>18041</c:v>
                </c:pt>
                <c:pt idx="1003">
                  <c:v>18040</c:v>
                </c:pt>
                <c:pt idx="1004">
                  <c:v>18038</c:v>
                </c:pt>
                <c:pt idx="1005">
                  <c:v>18037</c:v>
                </c:pt>
                <c:pt idx="1006">
                  <c:v>18035</c:v>
                </c:pt>
                <c:pt idx="1007">
                  <c:v>18031</c:v>
                </c:pt>
                <c:pt idx="1008">
                  <c:v>18031</c:v>
                </c:pt>
                <c:pt idx="1009">
                  <c:v>18028</c:v>
                </c:pt>
                <c:pt idx="1010">
                  <c:v>18026</c:v>
                </c:pt>
                <c:pt idx="1011">
                  <c:v>18023</c:v>
                </c:pt>
                <c:pt idx="1012">
                  <c:v>18023</c:v>
                </c:pt>
                <c:pt idx="1013">
                  <c:v>18021</c:v>
                </c:pt>
                <c:pt idx="1014">
                  <c:v>18019</c:v>
                </c:pt>
                <c:pt idx="1015">
                  <c:v>18019</c:v>
                </c:pt>
                <c:pt idx="1016">
                  <c:v>18017</c:v>
                </c:pt>
                <c:pt idx="1017">
                  <c:v>18014</c:v>
                </c:pt>
                <c:pt idx="1018">
                  <c:v>18014</c:v>
                </c:pt>
                <c:pt idx="1019">
                  <c:v>18011</c:v>
                </c:pt>
                <c:pt idx="1020">
                  <c:v>18010</c:v>
                </c:pt>
                <c:pt idx="1021">
                  <c:v>18010</c:v>
                </c:pt>
                <c:pt idx="1022">
                  <c:v>18008</c:v>
                </c:pt>
                <c:pt idx="1023">
                  <c:v>18003</c:v>
                </c:pt>
                <c:pt idx="1024">
                  <c:v>17999</c:v>
                </c:pt>
                <c:pt idx="1025">
                  <c:v>17996</c:v>
                </c:pt>
                <c:pt idx="1026">
                  <c:v>17993</c:v>
                </c:pt>
                <c:pt idx="1027">
                  <c:v>17991</c:v>
                </c:pt>
                <c:pt idx="1028">
                  <c:v>17989</c:v>
                </c:pt>
                <c:pt idx="1029">
                  <c:v>17988</c:v>
                </c:pt>
                <c:pt idx="1030">
                  <c:v>17988</c:v>
                </c:pt>
                <c:pt idx="1031">
                  <c:v>17987</c:v>
                </c:pt>
                <c:pt idx="1032">
                  <c:v>17984</c:v>
                </c:pt>
                <c:pt idx="1033">
                  <c:v>17983</c:v>
                </c:pt>
                <c:pt idx="1034">
                  <c:v>17981</c:v>
                </c:pt>
                <c:pt idx="1035">
                  <c:v>17979</c:v>
                </c:pt>
                <c:pt idx="1036">
                  <c:v>17979</c:v>
                </c:pt>
                <c:pt idx="1037">
                  <c:v>17978</c:v>
                </c:pt>
                <c:pt idx="1038">
                  <c:v>17977</c:v>
                </c:pt>
                <c:pt idx="1039">
                  <c:v>17976</c:v>
                </c:pt>
                <c:pt idx="1040">
                  <c:v>17973</c:v>
                </c:pt>
                <c:pt idx="1041">
                  <c:v>17973</c:v>
                </c:pt>
                <c:pt idx="1042">
                  <c:v>17969</c:v>
                </c:pt>
                <c:pt idx="1043">
                  <c:v>17964</c:v>
                </c:pt>
                <c:pt idx="1044">
                  <c:v>17963</c:v>
                </c:pt>
                <c:pt idx="1045">
                  <c:v>17959</c:v>
                </c:pt>
                <c:pt idx="1046">
                  <c:v>17958</c:v>
                </c:pt>
                <c:pt idx="1047">
                  <c:v>17957</c:v>
                </c:pt>
                <c:pt idx="1048">
                  <c:v>17951</c:v>
                </c:pt>
                <c:pt idx="1049">
                  <c:v>17947</c:v>
                </c:pt>
                <c:pt idx="1050">
                  <c:v>17946</c:v>
                </c:pt>
                <c:pt idx="1051">
                  <c:v>17940</c:v>
                </c:pt>
                <c:pt idx="1052">
                  <c:v>17932</c:v>
                </c:pt>
                <c:pt idx="1053">
                  <c:v>17930</c:v>
                </c:pt>
                <c:pt idx="1054">
                  <c:v>17929</c:v>
                </c:pt>
                <c:pt idx="1055">
                  <c:v>17924</c:v>
                </c:pt>
                <c:pt idx="1056">
                  <c:v>17922</c:v>
                </c:pt>
                <c:pt idx="1057">
                  <c:v>17921</c:v>
                </c:pt>
                <c:pt idx="1058">
                  <c:v>17920</c:v>
                </c:pt>
                <c:pt idx="1059">
                  <c:v>17917</c:v>
                </c:pt>
                <c:pt idx="1060">
                  <c:v>17910</c:v>
                </c:pt>
                <c:pt idx="1061">
                  <c:v>17907</c:v>
                </c:pt>
                <c:pt idx="1062">
                  <c:v>17907</c:v>
                </c:pt>
                <c:pt idx="1063">
                  <c:v>17904</c:v>
                </c:pt>
                <c:pt idx="1064">
                  <c:v>17900</c:v>
                </c:pt>
                <c:pt idx="1065">
                  <c:v>17899</c:v>
                </c:pt>
                <c:pt idx="1066">
                  <c:v>17899</c:v>
                </c:pt>
                <c:pt idx="1067">
                  <c:v>17897</c:v>
                </c:pt>
                <c:pt idx="1068">
                  <c:v>17896</c:v>
                </c:pt>
                <c:pt idx="1069">
                  <c:v>17894</c:v>
                </c:pt>
                <c:pt idx="1070">
                  <c:v>17894</c:v>
                </c:pt>
                <c:pt idx="1071">
                  <c:v>17893</c:v>
                </c:pt>
                <c:pt idx="1072">
                  <c:v>17893</c:v>
                </c:pt>
                <c:pt idx="1073">
                  <c:v>17891</c:v>
                </c:pt>
                <c:pt idx="1074">
                  <c:v>17882</c:v>
                </c:pt>
                <c:pt idx="1075">
                  <c:v>17880</c:v>
                </c:pt>
                <c:pt idx="1076">
                  <c:v>17880</c:v>
                </c:pt>
                <c:pt idx="1077">
                  <c:v>17879</c:v>
                </c:pt>
                <c:pt idx="1078">
                  <c:v>17878</c:v>
                </c:pt>
                <c:pt idx="1079">
                  <c:v>17876</c:v>
                </c:pt>
                <c:pt idx="1080">
                  <c:v>17873</c:v>
                </c:pt>
                <c:pt idx="1081">
                  <c:v>17870</c:v>
                </c:pt>
                <c:pt idx="1082">
                  <c:v>17870</c:v>
                </c:pt>
                <c:pt idx="1083">
                  <c:v>17869</c:v>
                </c:pt>
                <c:pt idx="1084">
                  <c:v>17869</c:v>
                </c:pt>
                <c:pt idx="1085">
                  <c:v>17869</c:v>
                </c:pt>
                <c:pt idx="1086">
                  <c:v>17865</c:v>
                </c:pt>
                <c:pt idx="1087">
                  <c:v>17864</c:v>
                </c:pt>
                <c:pt idx="1088">
                  <c:v>17860</c:v>
                </c:pt>
                <c:pt idx="1089">
                  <c:v>17858</c:v>
                </c:pt>
                <c:pt idx="1090">
                  <c:v>17855</c:v>
                </c:pt>
                <c:pt idx="1091">
                  <c:v>17854</c:v>
                </c:pt>
                <c:pt idx="1092">
                  <c:v>17853</c:v>
                </c:pt>
                <c:pt idx="1093">
                  <c:v>17853</c:v>
                </c:pt>
                <c:pt idx="1094">
                  <c:v>17847</c:v>
                </c:pt>
                <c:pt idx="1095">
                  <c:v>17846</c:v>
                </c:pt>
                <c:pt idx="1096">
                  <c:v>17846</c:v>
                </c:pt>
                <c:pt idx="1097">
                  <c:v>17843</c:v>
                </c:pt>
                <c:pt idx="1098">
                  <c:v>17842</c:v>
                </c:pt>
                <c:pt idx="1099">
                  <c:v>17840</c:v>
                </c:pt>
                <c:pt idx="1100">
                  <c:v>17835</c:v>
                </c:pt>
                <c:pt idx="1101">
                  <c:v>17835</c:v>
                </c:pt>
                <c:pt idx="1102">
                  <c:v>17834</c:v>
                </c:pt>
                <c:pt idx="1103">
                  <c:v>17829</c:v>
                </c:pt>
                <c:pt idx="1104">
                  <c:v>17827</c:v>
                </c:pt>
                <c:pt idx="1105">
                  <c:v>17827</c:v>
                </c:pt>
                <c:pt idx="1106">
                  <c:v>17827</c:v>
                </c:pt>
                <c:pt idx="1107">
                  <c:v>17826</c:v>
                </c:pt>
                <c:pt idx="1108">
                  <c:v>17824</c:v>
                </c:pt>
                <c:pt idx="1109">
                  <c:v>17821</c:v>
                </c:pt>
                <c:pt idx="1110">
                  <c:v>17821</c:v>
                </c:pt>
                <c:pt idx="1111">
                  <c:v>17821</c:v>
                </c:pt>
                <c:pt idx="1112">
                  <c:v>17820</c:v>
                </c:pt>
                <c:pt idx="1113">
                  <c:v>17820</c:v>
                </c:pt>
                <c:pt idx="1114">
                  <c:v>17818</c:v>
                </c:pt>
                <c:pt idx="1115">
                  <c:v>17807</c:v>
                </c:pt>
                <c:pt idx="1116">
                  <c:v>17807</c:v>
                </c:pt>
                <c:pt idx="1117">
                  <c:v>17807</c:v>
                </c:pt>
                <c:pt idx="1118">
                  <c:v>17806</c:v>
                </c:pt>
                <c:pt idx="1119">
                  <c:v>17806</c:v>
                </c:pt>
                <c:pt idx="1120">
                  <c:v>17805</c:v>
                </c:pt>
                <c:pt idx="1121">
                  <c:v>17805</c:v>
                </c:pt>
                <c:pt idx="1122">
                  <c:v>17797</c:v>
                </c:pt>
                <c:pt idx="1123">
                  <c:v>17796</c:v>
                </c:pt>
                <c:pt idx="1124">
                  <c:v>17795</c:v>
                </c:pt>
                <c:pt idx="1125">
                  <c:v>17790</c:v>
                </c:pt>
                <c:pt idx="1126">
                  <c:v>17788</c:v>
                </c:pt>
                <c:pt idx="1127">
                  <c:v>17786</c:v>
                </c:pt>
                <c:pt idx="1128">
                  <c:v>17783</c:v>
                </c:pt>
                <c:pt idx="1129">
                  <c:v>17782</c:v>
                </c:pt>
                <c:pt idx="1130">
                  <c:v>17782</c:v>
                </c:pt>
                <c:pt idx="1131">
                  <c:v>17781</c:v>
                </c:pt>
                <c:pt idx="1132">
                  <c:v>17780</c:v>
                </c:pt>
                <c:pt idx="1133">
                  <c:v>17779</c:v>
                </c:pt>
                <c:pt idx="1134">
                  <c:v>17779</c:v>
                </c:pt>
                <c:pt idx="1135">
                  <c:v>17777</c:v>
                </c:pt>
                <c:pt idx="1136">
                  <c:v>17776</c:v>
                </c:pt>
                <c:pt idx="1137">
                  <c:v>17776</c:v>
                </c:pt>
                <c:pt idx="1138">
                  <c:v>17775</c:v>
                </c:pt>
                <c:pt idx="1139">
                  <c:v>17774</c:v>
                </c:pt>
                <c:pt idx="1140">
                  <c:v>17773</c:v>
                </c:pt>
                <c:pt idx="1141">
                  <c:v>17773</c:v>
                </c:pt>
                <c:pt idx="1142">
                  <c:v>17773</c:v>
                </c:pt>
                <c:pt idx="1143">
                  <c:v>17771</c:v>
                </c:pt>
                <c:pt idx="1144">
                  <c:v>17770</c:v>
                </c:pt>
                <c:pt idx="1145">
                  <c:v>17768</c:v>
                </c:pt>
                <c:pt idx="1146">
                  <c:v>17767</c:v>
                </c:pt>
                <c:pt idx="1147">
                  <c:v>17766</c:v>
                </c:pt>
                <c:pt idx="1148">
                  <c:v>17766</c:v>
                </c:pt>
                <c:pt idx="1149">
                  <c:v>17764</c:v>
                </c:pt>
                <c:pt idx="1150">
                  <c:v>17764</c:v>
                </c:pt>
                <c:pt idx="1151">
                  <c:v>17762</c:v>
                </c:pt>
                <c:pt idx="1152">
                  <c:v>17758</c:v>
                </c:pt>
                <c:pt idx="1153">
                  <c:v>17756</c:v>
                </c:pt>
                <c:pt idx="1154">
                  <c:v>17756</c:v>
                </c:pt>
                <c:pt idx="1155">
                  <c:v>17754</c:v>
                </c:pt>
                <c:pt idx="1156">
                  <c:v>17749</c:v>
                </c:pt>
                <c:pt idx="1157">
                  <c:v>17747</c:v>
                </c:pt>
                <c:pt idx="1158">
                  <c:v>17734</c:v>
                </c:pt>
                <c:pt idx="1159">
                  <c:v>17730</c:v>
                </c:pt>
                <c:pt idx="1160">
                  <c:v>17728</c:v>
                </c:pt>
                <c:pt idx="1161">
                  <c:v>17726</c:v>
                </c:pt>
                <c:pt idx="1162">
                  <c:v>17724</c:v>
                </c:pt>
                <c:pt idx="1163">
                  <c:v>17717</c:v>
                </c:pt>
                <c:pt idx="1164">
                  <c:v>17716</c:v>
                </c:pt>
                <c:pt idx="1165">
                  <c:v>17715</c:v>
                </c:pt>
                <c:pt idx="1166">
                  <c:v>17715</c:v>
                </c:pt>
                <c:pt idx="1167">
                  <c:v>17714</c:v>
                </c:pt>
                <c:pt idx="1168">
                  <c:v>17713</c:v>
                </c:pt>
                <c:pt idx="1169">
                  <c:v>17712</c:v>
                </c:pt>
                <c:pt idx="1170">
                  <c:v>17710</c:v>
                </c:pt>
                <c:pt idx="1171">
                  <c:v>17709</c:v>
                </c:pt>
                <c:pt idx="1172">
                  <c:v>17707</c:v>
                </c:pt>
                <c:pt idx="1173">
                  <c:v>17705</c:v>
                </c:pt>
                <c:pt idx="1174">
                  <c:v>17703</c:v>
                </c:pt>
                <c:pt idx="1175">
                  <c:v>17702</c:v>
                </c:pt>
                <c:pt idx="1176">
                  <c:v>17701</c:v>
                </c:pt>
                <c:pt idx="1177">
                  <c:v>17699</c:v>
                </c:pt>
                <c:pt idx="1178">
                  <c:v>17698</c:v>
                </c:pt>
                <c:pt idx="1179">
                  <c:v>17693</c:v>
                </c:pt>
                <c:pt idx="1180">
                  <c:v>17691</c:v>
                </c:pt>
                <c:pt idx="1181">
                  <c:v>17690</c:v>
                </c:pt>
                <c:pt idx="1182">
                  <c:v>17688</c:v>
                </c:pt>
                <c:pt idx="1183">
                  <c:v>17687</c:v>
                </c:pt>
                <c:pt idx="1184">
                  <c:v>17687</c:v>
                </c:pt>
                <c:pt idx="1185">
                  <c:v>17686</c:v>
                </c:pt>
                <c:pt idx="1186">
                  <c:v>17681</c:v>
                </c:pt>
                <c:pt idx="1187">
                  <c:v>17680</c:v>
                </c:pt>
                <c:pt idx="1188">
                  <c:v>17679</c:v>
                </c:pt>
                <c:pt idx="1189">
                  <c:v>17679</c:v>
                </c:pt>
                <c:pt idx="1190">
                  <c:v>17678</c:v>
                </c:pt>
                <c:pt idx="1191">
                  <c:v>17676</c:v>
                </c:pt>
                <c:pt idx="1192">
                  <c:v>17674</c:v>
                </c:pt>
                <c:pt idx="1193">
                  <c:v>17672</c:v>
                </c:pt>
                <c:pt idx="1194">
                  <c:v>17671</c:v>
                </c:pt>
                <c:pt idx="1195">
                  <c:v>17665</c:v>
                </c:pt>
                <c:pt idx="1196">
                  <c:v>17665</c:v>
                </c:pt>
                <c:pt idx="1197">
                  <c:v>17663</c:v>
                </c:pt>
                <c:pt idx="1198">
                  <c:v>17663</c:v>
                </c:pt>
                <c:pt idx="1199">
                  <c:v>17656</c:v>
                </c:pt>
                <c:pt idx="1200">
                  <c:v>17654</c:v>
                </c:pt>
                <c:pt idx="1201">
                  <c:v>17650</c:v>
                </c:pt>
                <c:pt idx="1202">
                  <c:v>17648</c:v>
                </c:pt>
                <c:pt idx="1203">
                  <c:v>17647</c:v>
                </c:pt>
                <c:pt idx="1204">
                  <c:v>17646</c:v>
                </c:pt>
                <c:pt idx="1205">
                  <c:v>17645</c:v>
                </c:pt>
                <c:pt idx="1206">
                  <c:v>17644</c:v>
                </c:pt>
                <c:pt idx="1207">
                  <c:v>17643</c:v>
                </c:pt>
                <c:pt idx="1208">
                  <c:v>17642</c:v>
                </c:pt>
                <c:pt idx="1209">
                  <c:v>17638</c:v>
                </c:pt>
                <c:pt idx="1210">
                  <c:v>17637</c:v>
                </c:pt>
                <c:pt idx="1211">
                  <c:v>17636</c:v>
                </c:pt>
                <c:pt idx="1212">
                  <c:v>17634</c:v>
                </c:pt>
                <c:pt idx="1213">
                  <c:v>17632</c:v>
                </c:pt>
                <c:pt idx="1214">
                  <c:v>17632</c:v>
                </c:pt>
                <c:pt idx="1215">
                  <c:v>17629</c:v>
                </c:pt>
                <c:pt idx="1216">
                  <c:v>17626</c:v>
                </c:pt>
                <c:pt idx="1217">
                  <c:v>17626</c:v>
                </c:pt>
                <c:pt idx="1218">
                  <c:v>17625</c:v>
                </c:pt>
                <c:pt idx="1219">
                  <c:v>17622</c:v>
                </c:pt>
                <c:pt idx="1220">
                  <c:v>17617</c:v>
                </c:pt>
                <c:pt idx="1221">
                  <c:v>17616</c:v>
                </c:pt>
                <c:pt idx="1222">
                  <c:v>17616</c:v>
                </c:pt>
                <c:pt idx="1223">
                  <c:v>17613</c:v>
                </c:pt>
                <c:pt idx="1224">
                  <c:v>17612</c:v>
                </c:pt>
                <c:pt idx="1225">
                  <c:v>17611</c:v>
                </c:pt>
                <c:pt idx="1226">
                  <c:v>17611</c:v>
                </c:pt>
                <c:pt idx="1227">
                  <c:v>17609</c:v>
                </c:pt>
                <c:pt idx="1228">
                  <c:v>17608</c:v>
                </c:pt>
                <c:pt idx="1229">
                  <c:v>17602</c:v>
                </c:pt>
                <c:pt idx="1230">
                  <c:v>17599</c:v>
                </c:pt>
                <c:pt idx="1231">
                  <c:v>17598</c:v>
                </c:pt>
                <c:pt idx="1232">
                  <c:v>17597</c:v>
                </c:pt>
                <c:pt idx="1233">
                  <c:v>17597</c:v>
                </c:pt>
                <c:pt idx="1234">
                  <c:v>17596</c:v>
                </c:pt>
                <c:pt idx="1235">
                  <c:v>17593</c:v>
                </c:pt>
                <c:pt idx="1236">
                  <c:v>17592</c:v>
                </c:pt>
                <c:pt idx="1237">
                  <c:v>17583</c:v>
                </c:pt>
                <c:pt idx="1238">
                  <c:v>17579</c:v>
                </c:pt>
                <c:pt idx="1239">
                  <c:v>17577</c:v>
                </c:pt>
                <c:pt idx="1240">
                  <c:v>17577</c:v>
                </c:pt>
                <c:pt idx="1241">
                  <c:v>17576</c:v>
                </c:pt>
                <c:pt idx="1242">
                  <c:v>17576</c:v>
                </c:pt>
                <c:pt idx="1243">
                  <c:v>17571</c:v>
                </c:pt>
                <c:pt idx="1244">
                  <c:v>17570</c:v>
                </c:pt>
                <c:pt idx="1245">
                  <c:v>17561</c:v>
                </c:pt>
                <c:pt idx="1246">
                  <c:v>17560</c:v>
                </c:pt>
                <c:pt idx="1247">
                  <c:v>17553</c:v>
                </c:pt>
                <c:pt idx="1248">
                  <c:v>17551</c:v>
                </c:pt>
                <c:pt idx="1249">
                  <c:v>17550</c:v>
                </c:pt>
                <c:pt idx="1250">
                  <c:v>17547</c:v>
                </c:pt>
                <c:pt idx="1251">
                  <c:v>17547</c:v>
                </c:pt>
                <c:pt idx="1252">
                  <c:v>17547</c:v>
                </c:pt>
                <c:pt idx="1253">
                  <c:v>17543</c:v>
                </c:pt>
                <c:pt idx="1254">
                  <c:v>17542</c:v>
                </c:pt>
                <c:pt idx="1255">
                  <c:v>17541</c:v>
                </c:pt>
                <c:pt idx="1256">
                  <c:v>17541</c:v>
                </c:pt>
                <c:pt idx="1257">
                  <c:v>17539</c:v>
                </c:pt>
                <c:pt idx="1258">
                  <c:v>17539</c:v>
                </c:pt>
                <c:pt idx="1259">
                  <c:v>17535</c:v>
                </c:pt>
                <c:pt idx="1260">
                  <c:v>17535</c:v>
                </c:pt>
                <c:pt idx="1261">
                  <c:v>17532</c:v>
                </c:pt>
                <c:pt idx="1262">
                  <c:v>17531</c:v>
                </c:pt>
                <c:pt idx="1263">
                  <c:v>17530</c:v>
                </c:pt>
                <c:pt idx="1264">
                  <c:v>17528</c:v>
                </c:pt>
                <c:pt idx="1265">
                  <c:v>17525</c:v>
                </c:pt>
                <c:pt idx="1266">
                  <c:v>17523</c:v>
                </c:pt>
                <c:pt idx="1267">
                  <c:v>17522</c:v>
                </c:pt>
                <c:pt idx="1268">
                  <c:v>17517</c:v>
                </c:pt>
                <c:pt idx="1269">
                  <c:v>17517</c:v>
                </c:pt>
                <c:pt idx="1270">
                  <c:v>17515</c:v>
                </c:pt>
                <c:pt idx="1271">
                  <c:v>17513</c:v>
                </c:pt>
                <c:pt idx="1272">
                  <c:v>17512</c:v>
                </c:pt>
                <c:pt idx="1273">
                  <c:v>17510</c:v>
                </c:pt>
                <c:pt idx="1274">
                  <c:v>17510</c:v>
                </c:pt>
                <c:pt idx="1275">
                  <c:v>17508</c:v>
                </c:pt>
                <c:pt idx="1276">
                  <c:v>17508</c:v>
                </c:pt>
                <c:pt idx="1277">
                  <c:v>17505</c:v>
                </c:pt>
                <c:pt idx="1278">
                  <c:v>17503</c:v>
                </c:pt>
                <c:pt idx="1279">
                  <c:v>17503</c:v>
                </c:pt>
                <c:pt idx="1280">
                  <c:v>17500</c:v>
                </c:pt>
                <c:pt idx="1281">
                  <c:v>17494</c:v>
                </c:pt>
                <c:pt idx="1282">
                  <c:v>17494</c:v>
                </c:pt>
                <c:pt idx="1283">
                  <c:v>17494</c:v>
                </c:pt>
                <c:pt idx="1284">
                  <c:v>17493</c:v>
                </c:pt>
                <c:pt idx="1285">
                  <c:v>17493</c:v>
                </c:pt>
                <c:pt idx="1286">
                  <c:v>17492</c:v>
                </c:pt>
                <c:pt idx="1287">
                  <c:v>17491</c:v>
                </c:pt>
                <c:pt idx="1288">
                  <c:v>17490</c:v>
                </c:pt>
                <c:pt idx="1289">
                  <c:v>17489</c:v>
                </c:pt>
                <c:pt idx="1290">
                  <c:v>17489</c:v>
                </c:pt>
                <c:pt idx="1291">
                  <c:v>17486</c:v>
                </c:pt>
                <c:pt idx="1292">
                  <c:v>17482</c:v>
                </c:pt>
                <c:pt idx="1293">
                  <c:v>17480</c:v>
                </c:pt>
                <c:pt idx="1294">
                  <c:v>17477</c:v>
                </c:pt>
                <c:pt idx="1295">
                  <c:v>17476</c:v>
                </c:pt>
                <c:pt idx="1296">
                  <c:v>17476</c:v>
                </c:pt>
                <c:pt idx="1297">
                  <c:v>17475</c:v>
                </c:pt>
                <c:pt idx="1298">
                  <c:v>17474</c:v>
                </c:pt>
                <c:pt idx="1299">
                  <c:v>17473</c:v>
                </c:pt>
                <c:pt idx="1300">
                  <c:v>17473</c:v>
                </c:pt>
                <c:pt idx="1301">
                  <c:v>17469</c:v>
                </c:pt>
                <c:pt idx="1302">
                  <c:v>17467</c:v>
                </c:pt>
                <c:pt idx="1303">
                  <c:v>17466</c:v>
                </c:pt>
                <c:pt idx="1304">
                  <c:v>17465</c:v>
                </c:pt>
                <c:pt idx="1305">
                  <c:v>17464</c:v>
                </c:pt>
                <c:pt idx="1306">
                  <c:v>17463</c:v>
                </c:pt>
                <c:pt idx="1307">
                  <c:v>17456</c:v>
                </c:pt>
                <c:pt idx="1308">
                  <c:v>17454</c:v>
                </c:pt>
                <c:pt idx="1309">
                  <c:v>17451</c:v>
                </c:pt>
                <c:pt idx="1310">
                  <c:v>17450</c:v>
                </c:pt>
                <c:pt idx="1311">
                  <c:v>17444</c:v>
                </c:pt>
                <c:pt idx="1312">
                  <c:v>17444</c:v>
                </c:pt>
                <c:pt idx="1313">
                  <c:v>17440</c:v>
                </c:pt>
                <c:pt idx="1314">
                  <c:v>17436</c:v>
                </c:pt>
                <c:pt idx="1315">
                  <c:v>17435</c:v>
                </c:pt>
                <c:pt idx="1316">
                  <c:v>17435</c:v>
                </c:pt>
                <c:pt idx="1317">
                  <c:v>17434</c:v>
                </c:pt>
                <c:pt idx="1318">
                  <c:v>17433</c:v>
                </c:pt>
                <c:pt idx="1319">
                  <c:v>17433</c:v>
                </c:pt>
                <c:pt idx="1320">
                  <c:v>17433</c:v>
                </c:pt>
                <c:pt idx="1321">
                  <c:v>17428</c:v>
                </c:pt>
                <c:pt idx="1322">
                  <c:v>17423</c:v>
                </c:pt>
                <c:pt idx="1323">
                  <c:v>17422</c:v>
                </c:pt>
                <c:pt idx="1324">
                  <c:v>17420</c:v>
                </c:pt>
                <c:pt idx="1325">
                  <c:v>17416</c:v>
                </c:pt>
                <c:pt idx="1326">
                  <c:v>17416</c:v>
                </c:pt>
                <c:pt idx="1327">
                  <c:v>17415</c:v>
                </c:pt>
                <c:pt idx="1328">
                  <c:v>17412</c:v>
                </c:pt>
                <c:pt idx="1329">
                  <c:v>17410</c:v>
                </c:pt>
                <c:pt idx="1330">
                  <c:v>17409</c:v>
                </c:pt>
                <c:pt idx="1331">
                  <c:v>17408</c:v>
                </c:pt>
                <c:pt idx="1332">
                  <c:v>17404</c:v>
                </c:pt>
                <c:pt idx="1333">
                  <c:v>17402</c:v>
                </c:pt>
                <c:pt idx="1334">
                  <c:v>17402</c:v>
                </c:pt>
                <c:pt idx="1335">
                  <c:v>17402</c:v>
                </c:pt>
                <c:pt idx="1336">
                  <c:v>17398</c:v>
                </c:pt>
                <c:pt idx="1337">
                  <c:v>17397</c:v>
                </c:pt>
                <c:pt idx="1338">
                  <c:v>17393</c:v>
                </c:pt>
                <c:pt idx="1339">
                  <c:v>17392</c:v>
                </c:pt>
                <c:pt idx="1340">
                  <c:v>17392</c:v>
                </c:pt>
                <c:pt idx="1341">
                  <c:v>17391</c:v>
                </c:pt>
                <c:pt idx="1342">
                  <c:v>17391</c:v>
                </c:pt>
                <c:pt idx="1343">
                  <c:v>17390</c:v>
                </c:pt>
                <c:pt idx="1344">
                  <c:v>17390</c:v>
                </c:pt>
                <c:pt idx="1345">
                  <c:v>17388</c:v>
                </c:pt>
                <c:pt idx="1346">
                  <c:v>17387</c:v>
                </c:pt>
                <c:pt idx="1347">
                  <c:v>17387</c:v>
                </c:pt>
                <c:pt idx="1348">
                  <c:v>17386</c:v>
                </c:pt>
                <c:pt idx="1349">
                  <c:v>17384</c:v>
                </c:pt>
                <c:pt idx="1350">
                  <c:v>17384</c:v>
                </c:pt>
                <c:pt idx="1351">
                  <c:v>17379</c:v>
                </c:pt>
                <c:pt idx="1352">
                  <c:v>17378</c:v>
                </c:pt>
                <c:pt idx="1353">
                  <c:v>17378</c:v>
                </c:pt>
                <c:pt idx="1354">
                  <c:v>17377</c:v>
                </c:pt>
                <c:pt idx="1355">
                  <c:v>17377</c:v>
                </c:pt>
                <c:pt idx="1356">
                  <c:v>17377</c:v>
                </c:pt>
                <c:pt idx="1357">
                  <c:v>17376</c:v>
                </c:pt>
                <c:pt idx="1358">
                  <c:v>17376</c:v>
                </c:pt>
                <c:pt idx="1359">
                  <c:v>17374</c:v>
                </c:pt>
                <c:pt idx="1360">
                  <c:v>17374</c:v>
                </c:pt>
                <c:pt idx="1361">
                  <c:v>17371</c:v>
                </c:pt>
                <c:pt idx="1362">
                  <c:v>17371</c:v>
                </c:pt>
                <c:pt idx="1363">
                  <c:v>17369</c:v>
                </c:pt>
                <c:pt idx="1364">
                  <c:v>17369</c:v>
                </c:pt>
                <c:pt idx="1365">
                  <c:v>17364</c:v>
                </c:pt>
                <c:pt idx="1366">
                  <c:v>17363</c:v>
                </c:pt>
                <c:pt idx="1367">
                  <c:v>17362</c:v>
                </c:pt>
                <c:pt idx="1368">
                  <c:v>17362</c:v>
                </c:pt>
                <c:pt idx="1369">
                  <c:v>17358</c:v>
                </c:pt>
                <c:pt idx="1370">
                  <c:v>17357</c:v>
                </c:pt>
                <c:pt idx="1371">
                  <c:v>17354</c:v>
                </c:pt>
                <c:pt idx="1372">
                  <c:v>17349</c:v>
                </c:pt>
                <c:pt idx="1373">
                  <c:v>17346</c:v>
                </c:pt>
                <c:pt idx="1374">
                  <c:v>17339</c:v>
                </c:pt>
                <c:pt idx="1375">
                  <c:v>17338</c:v>
                </c:pt>
                <c:pt idx="1376">
                  <c:v>17337</c:v>
                </c:pt>
                <c:pt idx="1377">
                  <c:v>17336</c:v>
                </c:pt>
                <c:pt idx="1378">
                  <c:v>17334</c:v>
                </c:pt>
                <c:pt idx="1379">
                  <c:v>17329</c:v>
                </c:pt>
                <c:pt idx="1380">
                  <c:v>17327</c:v>
                </c:pt>
                <c:pt idx="1381">
                  <c:v>17326</c:v>
                </c:pt>
                <c:pt idx="1382">
                  <c:v>17325</c:v>
                </c:pt>
                <c:pt idx="1383">
                  <c:v>17323</c:v>
                </c:pt>
                <c:pt idx="1384">
                  <c:v>17322</c:v>
                </c:pt>
                <c:pt idx="1385">
                  <c:v>17316</c:v>
                </c:pt>
                <c:pt idx="1386">
                  <c:v>17315</c:v>
                </c:pt>
                <c:pt idx="1387">
                  <c:v>17313</c:v>
                </c:pt>
                <c:pt idx="1388">
                  <c:v>17310</c:v>
                </c:pt>
                <c:pt idx="1389">
                  <c:v>17310</c:v>
                </c:pt>
                <c:pt idx="1390">
                  <c:v>17308</c:v>
                </c:pt>
                <c:pt idx="1391">
                  <c:v>17307</c:v>
                </c:pt>
                <c:pt idx="1392">
                  <c:v>17307</c:v>
                </c:pt>
                <c:pt idx="1393">
                  <c:v>17306</c:v>
                </c:pt>
                <c:pt idx="1394">
                  <c:v>17305</c:v>
                </c:pt>
                <c:pt idx="1395">
                  <c:v>17304</c:v>
                </c:pt>
                <c:pt idx="1396">
                  <c:v>17301</c:v>
                </c:pt>
                <c:pt idx="1397">
                  <c:v>17300</c:v>
                </c:pt>
                <c:pt idx="1398">
                  <c:v>17296</c:v>
                </c:pt>
                <c:pt idx="1399">
                  <c:v>17296</c:v>
                </c:pt>
                <c:pt idx="1400">
                  <c:v>17294</c:v>
                </c:pt>
                <c:pt idx="1401">
                  <c:v>17294</c:v>
                </c:pt>
                <c:pt idx="1402">
                  <c:v>17292</c:v>
                </c:pt>
                <c:pt idx="1403">
                  <c:v>17291</c:v>
                </c:pt>
                <c:pt idx="1404">
                  <c:v>17291</c:v>
                </c:pt>
                <c:pt idx="1405">
                  <c:v>17291</c:v>
                </c:pt>
                <c:pt idx="1406">
                  <c:v>17291</c:v>
                </c:pt>
                <c:pt idx="1407">
                  <c:v>17288</c:v>
                </c:pt>
                <c:pt idx="1408">
                  <c:v>17285</c:v>
                </c:pt>
                <c:pt idx="1409">
                  <c:v>17283</c:v>
                </c:pt>
                <c:pt idx="1410">
                  <c:v>17281</c:v>
                </c:pt>
                <c:pt idx="1411">
                  <c:v>17280</c:v>
                </c:pt>
                <c:pt idx="1412">
                  <c:v>17279</c:v>
                </c:pt>
                <c:pt idx="1413">
                  <c:v>17277</c:v>
                </c:pt>
                <c:pt idx="1414">
                  <c:v>17275</c:v>
                </c:pt>
                <c:pt idx="1415">
                  <c:v>17275</c:v>
                </c:pt>
                <c:pt idx="1416">
                  <c:v>17274</c:v>
                </c:pt>
                <c:pt idx="1417">
                  <c:v>17273</c:v>
                </c:pt>
                <c:pt idx="1418">
                  <c:v>17272</c:v>
                </c:pt>
                <c:pt idx="1419">
                  <c:v>17270</c:v>
                </c:pt>
                <c:pt idx="1420">
                  <c:v>17270</c:v>
                </c:pt>
                <c:pt idx="1421">
                  <c:v>17269</c:v>
                </c:pt>
                <c:pt idx="1422">
                  <c:v>17269</c:v>
                </c:pt>
                <c:pt idx="1423">
                  <c:v>17269</c:v>
                </c:pt>
                <c:pt idx="1424">
                  <c:v>17268</c:v>
                </c:pt>
                <c:pt idx="1425">
                  <c:v>17268</c:v>
                </c:pt>
                <c:pt idx="1426">
                  <c:v>17268</c:v>
                </c:pt>
                <c:pt idx="1427">
                  <c:v>17268</c:v>
                </c:pt>
                <c:pt idx="1428">
                  <c:v>17266</c:v>
                </c:pt>
                <c:pt idx="1429">
                  <c:v>17266</c:v>
                </c:pt>
                <c:pt idx="1430">
                  <c:v>17265</c:v>
                </c:pt>
                <c:pt idx="1431">
                  <c:v>17265</c:v>
                </c:pt>
                <c:pt idx="1432">
                  <c:v>17261</c:v>
                </c:pt>
                <c:pt idx="1433">
                  <c:v>17256</c:v>
                </c:pt>
                <c:pt idx="1434">
                  <c:v>17256</c:v>
                </c:pt>
                <c:pt idx="1435">
                  <c:v>17252</c:v>
                </c:pt>
                <c:pt idx="1436">
                  <c:v>17248</c:v>
                </c:pt>
                <c:pt idx="1437">
                  <c:v>17244</c:v>
                </c:pt>
                <c:pt idx="1438">
                  <c:v>17243</c:v>
                </c:pt>
                <c:pt idx="1439">
                  <c:v>17243</c:v>
                </c:pt>
                <c:pt idx="1440">
                  <c:v>17242</c:v>
                </c:pt>
                <c:pt idx="1441">
                  <c:v>17240</c:v>
                </c:pt>
                <c:pt idx="1442">
                  <c:v>17239</c:v>
                </c:pt>
                <c:pt idx="1443">
                  <c:v>17237</c:v>
                </c:pt>
                <c:pt idx="1444">
                  <c:v>17237</c:v>
                </c:pt>
                <c:pt idx="1445">
                  <c:v>17237</c:v>
                </c:pt>
                <c:pt idx="1446">
                  <c:v>17235</c:v>
                </c:pt>
                <c:pt idx="1447">
                  <c:v>17228</c:v>
                </c:pt>
                <c:pt idx="1448">
                  <c:v>17228</c:v>
                </c:pt>
                <c:pt idx="1449">
                  <c:v>17227</c:v>
                </c:pt>
                <c:pt idx="1450">
                  <c:v>17225</c:v>
                </c:pt>
                <c:pt idx="1451">
                  <c:v>17222</c:v>
                </c:pt>
                <c:pt idx="1452">
                  <c:v>17221</c:v>
                </c:pt>
                <c:pt idx="1453">
                  <c:v>17218</c:v>
                </c:pt>
                <c:pt idx="1454">
                  <c:v>17217</c:v>
                </c:pt>
                <c:pt idx="1455">
                  <c:v>17216</c:v>
                </c:pt>
                <c:pt idx="1456">
                  <c:v>17211</c:v>
                </c:pt>
                <c:pt idx="1457">
                  <c:v>17210</c:v>
                </c:pt>
                <c:pt idx="1458">
                  <c:v>17209</c:v>
                </c:pt>
                <c:pt idx="1459">
                  <c:v>17209</c:v>
                </c:pt>
                <c:pt idx="1460">
                  <c:v>17208</c:v>
                </c:pt>
                <c:pt idx="1461">
                  <c:v>17204</c:v>
                </c:pt>
                <c:pt idx="1462">
                  <c:v>17201</c:v>
                </c:pt>
                <c:pt idx="1463">
                  <c:v>17201</c:v>
                </c:pt>
                <c:pt idx="1464">
                  <c:v>17201</c:v>
                </c:pt>
                <c:pt idx="1465">
                  <c:v>17201</c:v>
                </c:pt>
                <c:pt idx="1466">
                  <c:v>17199</c:v>
                </c:pt>
                <c:pt idx="1467">
                  <c:v>17199</c:v>
                </c:pt>
                <c:pt idx="1468">
                  <c:v>17195</c:v>
                </c:pt>
                <c:pt idx="1469">
                  <c:v>17194</c:v>
                </c:pt>
                <c:pt idx="1470">
                  <c:v>17192</c:v>
                </c:pt>
                <c:pt idx="1471">
                  <c:v>17191</c:v>
                </c:pt>
                <c:pt idx="1472">
                  <c:v>17191</c:v>
                </c:pt>
                <c:pt idx="1473">
                  <c:v>17190</c:v>
                </c:pt>
                <c:pt idx="1474">
                  <c:v>17190</c:v>
                </c:pt>
                <c:pt idx="1475">
                  <c:v>17189</c:v>
                </c:pt>
                <c:pt idx="1476">
                  <c:v>17189</c:v>
                </c:pt>
                <c:pt idx="1477">
                  <c:v>17188</c:v>
                </c:pt>
                <c:pt idx="1478">
                  <c:v>17188</c:v>
                </c:pt>
                <c:pt idx="1479">
                  <c:v>17187</c:v>
                </c:pt>
                <c:pt idx="1480">
                  <c:v>17184</c:v>
                </c:pt>
                <c:pt idx="1481">
                  <c:v>17184</c:v>
                </c:pt>
                <c:pt idx="1482">
                  <c:v>17179</c:v>
                </c:pt>
                <c:pt idx="1483">
                  <c:v>17178</c:v>
                </c:pt>
                <c:pt idx="1484">
                  <c:v>17177</c:v>
                </c:pt>
                <c:pt idx="1485">
                  <c:v>17175</c:v>
                </c:pt>
                <c:pt idx="1486">
                  <c:v>17172</c:v>
                </c:pt>
                <c:pt idx="1487">
                  <c:v>17172</c:v>
                </c:pt>
                <c:pt idx="1488">
                  <c:v>17171</c:v>
                </c:pt>
                <c:pt idx="1489">
                  <c:v>17171</c:v>
                </c:pt>
                <c:pt idx="1490">
                  <c:v>17171</c:v>
                </c:pt>
                <c:pt idx="1491">
                  <c:v>17170</c:v>
                </c:pt>
                <c:pt idx="1492">
                  <c:v>17168</c:v>
                </c:pt>
                <c:pt idx="1493">
                  <c:v>17167</c:v>
                </c:pt>
                <c:pt idx="1494">
                  <c:v>17167</c:v>
                </c:pt>
                <c:pt idx="1495">
                  <c:v>17167</c:v>
                </c:pt>
                <c:pt idx="1496">
                  <c:v>17166</c:v>
                </c:pt>
                <c:pt idx="1497">
                  <c:v>17165</c:v>
                </c:pt>
                <c:pt idx="1498">
                  <c:v>17164</c:v>
                </c:pt>
                <c:pt idx="1499">
                  <c:v>17163</c:v>
                </c:pt>
                <c:pt idx="1500">
                  <c:v>17161</c:v>
                </c:pt>
                <c:pt idx="1501">
                  <c:v>17161</c:v>
                </c:pt>
                <c:pt idx="1502">
                  <c:v>17160</c:v>
                </c:pt>
                <c:pt idx="1503">
                  <c:v>17156</c:v>
                </c:pt>
                <c:pt idx="1504">
                  <c:v>17155</c:v>
                </c:pt>
                <c:pt idx="1505">
                  <c:v>17155</c:v>
                </c:pt>
                <c:pt idx="1506">
                  <c:v>17155</c:v>
                </c:pt>
                <c:pt idx="1507">
                  <c:v>17154</c:v>
                </c:pt>
                <c:pt idx="1508">
                  <c:v>17154</c:v>
                </c:pt>
                <c:pt idx="1509">
                  <c:v>17154</c:v>
                </c:pt>
                <c:pt idx="1510">
                  <c:v>17150</c:v>
                </c:pt>
                <c:pt idx="1511">
                  <c:v>17149</c:v>
                </c:pt>
                <c:pt idx="1512">
                  <c:v>17145</c:v>
                </c:pt>
                <c:pt idx="1513">
                  <c:v>17144</c:v>
                </c:pt>
                <c:pt idx="1514">
                  <c:v>17142</c:v>
                </c:pt>
                <c:pt idx="1515">
                  <c:v>17142</c:v>
                </c:pt>
                <c:pt idx="1516">
                  <c:v>17138</c:v>
                </c:pt>
                <c:pt idx="1517">
                  <c:v>17137</c:v>
                </c:pt>
                <c:pt idx="1518">
                  <c:v>17136</c:v>
                </c:pt>
                <c:pt idx="1519">
                  <c:v>17134</c:v>
                </c:pt>
                <c:pt idx="1520">
                  <c:v>17133</c:v>
                </c:pt>
                <c:pt idx="1521">
                  <c:v>17132</c:v>
                </c:pt>
                <c:pt idx="1522">
                  <c:v>17131</c:v>
                </c:pt>
                <c:pt idx="1523">
                  <c:v>17131</c:v>
                </c:pt>
                <c:pt idx="1524">
                  <c:v>17130</c:v>
                </c:pt>
                <c:pt idx="1525">
                  <c:v>17128</c:v>
                </c:pt>
                <c:pt idx="1526">
                  <c:v>17128</c:v>
                </c:pt>
                <c:pt idx="1527">
                  <c:v>17124</c:v>
                </c:pt>
                <c:pt idx="1528">
                  <c:v>17124</c:v>
                </c:pt>
                <c:pt idx="1529">
                  <c:v>17124</c:v>
                </c:pt>
                <c:pt idx="1530">
                  <c:v>17122</c:v>
                </c:pt>
                <c:pt idx="1531">
                  <c:v>17120</c:v>
                </c:pt>
                <c:pt idx="1532">
                  <c:v>17117</c:v>
                </c:pt>
                <c:pt idx="1533">
                  <c:v>17116</c:v>
                </c:pt>
                <c:pt idx="1534">
                  <c:v>17116</c:v>
                </c:pt>
                <c:pt idx="1535">
                  <c:v>17114</c:v>
                </c:pt>
                <c:pt idx="1536">
                  <c:v>17111</c:v>
                </c:pt>
                <c:pt idx="1537">
                  <c:v>17111</c:v>
                </c:pt>
                <c:pt idx="1538">
                  <c:v>17111</c:v>
                </c:pt>
                <c:pt idx="1539">
                  <c:v>17111</c:v>
                </c:pt>
                <c:pt idx="1540">
                  <c:v>17108</c:v>
                </c:pt>
                <c:pt idx="1541">
                  <c:v>17105</c:v>
                </c:pt>
                <c:pt idx="1542">
                  <c:v>17105</c:v>
                </c:pt>
                <c:pt idx="1543">
                  <c:v>17103</c:v>
                </c:pt>
                <c:pt idx="1544">
                  <c:v>17103</c:v>
                </c:pt>
                <c:pt idx="1545">
                  <c:v>17102</c:v>
                </c:pt>
                <c:pt idx="1546">
                  <c:v>17101</c:v>
                </c:pt>
                <c:pt idx="1547">
                  <c:v>17101</c:v>
                </c:pt>
                <c:pt idx="1548">
                  <c:v>17101</c:v>
                </c:pt>
                <c:pt idx="1549">
                  <c:v>17098</c:v>
                </c:pt>
                <c:pt idx="1550">
                  <c:v>17098</c:v>
                </c:pt>
                <c:pt idx="1551">
                  <c:v>17097</c:v>
                </c:pt>
                <c:pt idx="1552">
                  <c:v>17096</c:v>
                </c:pt>
                <c:pt idx="1553">
                  <c:v>17095</c:v>
                </c:pt>
                <c:pt idx="1554">
                  <c:v>17095</c:v>
                </c:pt>
                <c:pt idx="1555">
                  <c:v>17094</c:v>
                </c:pt>
                <c:pt idx="1556">
                  <c:v>17094</c:v>
                </c:pt>
                <c:pt idx="1557">
                  <c:v>17093</c:v>
                </c:pt>
                <c:pt idx="1558">
                  <c:v>17093</c:v>
                </c:pt>
                <c:pt idx="1559">
                  <c:v>17091</c:v>
                </c:pt>
                <c:pt idx="1560">
                  <c:v>17090</c:v>
                </c:pt>
                <c:pt idx="1561">
                  <c:v>17089</c:v>
                </c:pt>
                <c:pt idx="1562">
                  <c:v>17089</c:v>
                </c:pt>
                <c:pt idx="1563">
                  <c:v>17088</c:v>
                </c:pt>
                <c:pt idx="1564">
                  <c:v>17084</c:v>
                </c:pt>
                <c:pt idx="1565">
                  <c:v>17083</c:v>
                </c:pt>
                <c:pt idx="1566">
                  <c:v>17082</c:v>
                </c:pt>
                <c:pt idx="1567">
                  <c:v>17082</c:v>
                </c:pt>
                <c:pt idx="1568">
                  <c:v>17081</c:v>
                </c:pt>
                <c:pt idx="1569">
                  <c:v>17080</c:v>
                </c:pt>
                <c:pt idx="1570">
                  <c:v>17078</c:v>
                </c:pt>
                <c:pt idx="1571">
                  <c:v>17076</c:v>
                </c:pt>
                <c:pt idx="1572">
                  <c:v>17075</c:v>
                </c:pt>
                <c:pt idx="1573">
                  <c:v>17070</c:v>
                </c:pt>
                <c:pt idx="1574">
                  <c:v>17070</c:v>
                </c:pt>
                <c:pt idx="1575">
                  <c:v>17068</c:v>
                </c:pt>
                <c:pt idx="1576">
                  <c:v>17068</c:v>
                </c:pt>
                <c:pt idx="1577">
                  <c:v>17066</c:v>
                </c:pt>
                <c:pt idx="1578">
                  <c:v>17065</c:v>
                </c:pt>
                <c:pt idx="1579">
                  <c:v>17065</c:v>
                </c:pt>
                <c:pt idx="1580">
                  <c:v>17064</c:v>
                </c:pt>
                <c:pt idx="1581">
                  <c:v>17063</c:v>
                </c:pt>
                <c:pt idx="1582">
                  <c:v>17063</c:v>
                </c:pt>
                <c:pt idx="1583">
                  <c:v>17061</c:v>
                </c:pt>
                <c:pt idx="1584">
                  <c:v>17061</c:v>
                </c:pt>
                <c:pt idx="1585">
                  <c:v>17060</c:v>
                </c:pt>
                <c:pt idx="1586">
                  <c:v>17057</c:v>
                </c:pt>
                <c:pt idx="1587">
                  <c:v>17056</c:v>
                </c:pt>
                <c:pt idx="1588">
                  <c:v>17054</c:v>
                </c:pt>
                <c:pt idx="1589">
                  <c:v>17053</c:v>
                </c:pt>
                <c:pt idx="1590">
                  <c:v>17052</c:v>
                </c:pt>
                <c:pt idx="1591">
                  <c:v>17050</c:v>
                </c:pt>
                <c:pt idx="1592">
                  <c:v>17048</c:v>
                </c:pt>
                <c:pt idx="1593">
                  <c:v>17048</c:v>
                </c:pt>
                <c:pt idx="1594">
                  <c:v>17046</c:v>
                </c:pt>
                <c:pt idx="1595">
                  <c:v>17044</c:v>
                </c:pt>
                <c:pt idx="1596">
                  <c:v>17041</c:v>
                </c:pt>
                <c:pt idx="1597">
                  <c:v>17041</c:v>
                </c:pt>
                <c:pt idx="1598">
                  <c:v>17040</c:v>
                </c:pt>
                <c:pt idx="1599">
                  <c:v>17037</c:v>
                </c:pt>
                <c:pt idx="1600">
                  <c:v>17035</c:v>
                </c:pt>
                <c:pt idx="1601">
                  <c:v>17034</c:v>
                </c:pt>
                <c:pt idx="1602">
                  <c:v>17032</c:v>
                </c:pt>
                <c:pt idx="1603">
                  <c:v>17031</c:v>
                </c:pt>
                <c:pt idx="1604">
                  <c:v>17029</c:v>
                </c:pt>
                <c:pt idx="1605">
                  <c:v>17028</c:v>
                </c:pt>
                <c:pt idx="1606">
                  <c:v>17028</c:v>
                </c:pt>
                <c:pt idx="1607">
                  <c:v>17026</c:v>
                </c:pt>
                <c:pt idx="1608">
                  <c:v>17026</c:v>
                </c:pt>
                <c:pt idx="1609">
                  <c:v>17025</c:v>
                </c:pt>
                <c:pt idx="1610">
                  <c:v>17022</c:v>
                </c:pt>
                <c:pt idx="1611">
                  <c:v>17020</c:v>
                </c:pt>
                <c:pt idx="1612">
                  <c:v>17019</c:v>
                </c:pt>
                <c:pt idx="1613">
                  <c:v>17019</c:v>
                </c:pt>
                <c:pt idx="1614">
                  <c:v>17018</c:v>
                </c:pt>
                <c:pt idx="1615">
                  <c:v>17017</c:v>
                </c:pt>
                <c:pt idx="1616">
                  <c:v>17017</c:v>
                </c:pt>
                <c:pt idx="1617">
                  <c:v>17016</c:v>
                </c:pt>
                <c:pt idx="1618">
                  <c:v>17016</c:v>
                </c:pt>
                <c:pt idx="1619">
                  <c:v>17016</c:v>
                </c:pt>
                <c:pt idx="1620">
                  <c:v>17016</c:v>
                </c:pt>
                <c:pt idx="1621">
                  <c:v>17016</c:v>
                </c:pt>
                <c:pt idx="1622">
                  <c:v>17014</c:v>
                </c:pt>
                <c:pt idx="1623">
                  <c:v>17013</c:v>
                </c:pt>
                <c:pt idx="1624">
                  <c:v>17012</c:v>
                </c:pt>
                <c:pt idx="1625">
                  <c:v>17011</c:v>
                </c:pt>
                <c:pt idx="1626">
                  <c:v>17010</c:v>
                </c:pt>
                <c:pt idx="1627">
                  <c:v>17008</c:v>
                </c:pt>
                <c:pt idx="1628">
                  <c:v>17008</c:v>
                </c:pt>
                <c:pt idx="1629">
                  <c:v>17008</c:v>
                </c:pt>
                <c:pt idx="1630">
                  <c:v>17007</c:v>
                </c:pt>
                <c:pt idx="1631">
                  <c:v>17007</c:v>
                </c:pt>
                <c:pt idx="1632">
                  <c:v>17005</c:v>
                </c:pt>
                <c:pt idx="1633">
                  <c:v>17000</c:v>
                </c:pt>
                <c:pt idx="1634">
                  <c:v>16997</c:v>
                </c:pt>
                <c:pt idx="1635">
                  <c:v>16996</c:v>
                </c:pt>
                <c:pt idx="1636">
                  <c:v>16990</c:v>
                </c:pt>
                <c:pt idx="1637">
                  <c:v>16987</c:v>
                </c:pt>
                <c:pt idx="1638">
                  <c:v>16985</c:v>
                </c:pt>
                <c:pt idx="1639">
                  <c:v>16985</c:v>
                </c:pt>
                <c:pt idx="1640">
                  <c:v>16982</c:v>
                </c:pt>
                <c:pt idx="1641">
                  <c:v>16981</c:v>
                </c:pt>
                <c:pt idx="1642">
                  <c:v>16978</c:v>
                </c:pt>
                <c:pt idx="1643">
                  <c:v>16977</c:v>
                </c:pt>
                <c:pt idx="1644">
                  <c:v>16977</c:v>
                </c:pt>
                <c:pt idx="1645">
                  <c:v>16977</c:v>
                </c:pt>
                <c:pt idx="1646">
                  <c:v>16976</c:v>
                </c:pt>
                <c:pt idx="1647">
                  <c:v>16976</c:v>
                </c:pt>
                <c:pt idx="1648">
                  <c:v>16974</c:v>
                </c:pt>
                <c:pt idx="1649">
                  <c:v>16973</c:v>
                </c:pt>
                <c:pt idx="1650">
                  <c:v>16973</c:v>
                </c:pt>
                <c:pt idx="1651">
                  <c:v>16972</c:v>
                </c:pt>
                <c:pt idx="1652">
                  <c:v>16971</c:v>
                </c:pt>
                <c:pt idx="1653">
                  <c:v>16971</c:v>
                </c:pt>
                <c:pt idx="1654">
                  <c:v>16969</c:v>
                </c:pt>
                <c:pt idx="1655">
                  <c:v>16968</c:v>
                </c:pt>
                <c:pt idx="1656">
                  <c:v>16968</c:v>
                </c:pt>
                <c:pt idx="1657">
                  <c:v>16967</c:v>
                </c:pt>
                <c:pt idx="1658">
                  <c:v>16966</c:v>
                </c:pt>
                <c:pt idx="1659">
                  <c:v>16966</c:v>
                </c:pt>
                <c:pt idx="1660">
                  <c:v>16966</c:v>
                </c:pt>
                <c:pt idx="1661">
                  <c:v>16965</c:v>
                </c:pt>
                <c:pt idx="1662">
                  <c:v>16964</c:v>
                </c:pt>
                <c:pt idx="1663">
                  <c:v>16963</c:v>
                </c:pt>
                <c:pt idx="1664">
                  <c:v>16962</c:v>
                </c:pt>
                <c:pt idx="1665">
                  <c:v>16961</c:v>
                </c:pt>
                <c:pt idx="1666">
                  <c:v>16961</c:v>
                </c:pt>
                <c:pt idx="1667">
                  <c:v>16960</c:v>
                </c:pt>
                <c:pt idx="1668">
                  <c:v>16959</c:v>
                </c:pt>
                <c:pt idx="1669">
                  <c:v>16959</c:v>
                </c:pt>
                <c:pt idx="1670">
                  <c:v>16958</c:v>
                </c:pt>
                <c:pt idx="1671">
                  <c:v>16956</c:v>
                </c:pt>
                <c:pt idx="1672">
                  <c:v>16955</c:v>
                </c:pt>
                <c:pt idx="1673">
                  <c:v>16954</c:v>
                </c:pt>
                <c:pt idx="1674">
                  <c:v>16952</c:v>
                </c:pt>
                <c:pt idx="1675">
                  <c:v>16952</c:v>
                </c:pt>
                <c:pt idx="1676">
                  <c:v>16949</c:v>
                </c:pt>
                <c:pt idx="1677">
                  <c:v>16948</c:v>
                </c:pt>
                <c:pt idx="1678">
                  <c:v>16947</c:v>
                </c:pt>
                <c:pt idx="1679">
                  <c:v>16947</c:v>
                </c:pt>
                <c:pt idx="1680">
                  <c:v>16946</c:v>
                </c:pt>
                <c:pt idx="1681">
                  <c:v>16946</c:v>
                </c:pt>
                <c:pt idx="1682">
                  <c:v>16945</c:v>
                </c:pt>
                <c:pt idx="1683">
                  <c:v>16944</c:v>
                </c:pt>
                <c:pt idx="1684">
                  <c:v>16944</c:v>
                </c:pt>
                <c:pt idx="1685">
                  <c:v>16943</c:v>
                </c:pt>
                <c:pt idx="1686">
                  <c:v>16943</c:v>
                </c:pt>
                <c:pt idx="1687">
                  <c:v>16940</c:v>
                </c:pt>
                <c:pt idx="1688">
                  <c:v>16939</c:v>
                </c:pt>
                <c:pt idx="1689">
                  <c:v>16938</c:v>
                </c:pt>
                <c:pt idx="1690">
                  <c:v>16937</c:v>
                </c:pt>
                <c:pt idx="1691">
                  <c:v>16936</c:v>
                </c:pt>
                <c:pt idx="1692">
                  <c:v>16935</c:v>
                </c:pt>
                <c:pt idx="1693">
                  <c:v>16932</c:v>
                </c:pt>
                <c:pt idx="1694">
                  <c:v>16932</c:v>
                </c:pt>
                <c:pt idx="1695">
                  <c:v>16929</c:v>
                </c:pt>
                <c:pt idx="1696">
                  <c:v>16926</c:v>
                </c:pt>
                <c:pt idx="1697">
                  <c:v>16925</c:v>
                </c:pt>
                <c:pt idx="1698">
                  <c:v>16923</c:v>
                </c:pt>
                <c:pt idx="1699">
                  <c:v>16923</c:v>
                </c:pt>
                <c:pt idx="1700">
                  <c:v>16922</c:v>
                </c:pt>
                <c:pt idx="1701">
                  <c:v>16920</c:v>
                </c:pt>
                <c:pt idx="1702">
                  <c:v>16918</c:v>
                </c:pt>
                <c:pt idx="1703">
                  <c:v>16917</c:v>
                </c:pt>
                <c:pt idx="1704">
                  <c:v>16916</c:v>
                </c:pt>
                <c:pt idx="1705">
                  <c:v>16915</c:v>
                </c:pt>
                <c:pt idx="1706">
                  <c:v>16914</c:v>
                </c:pt>
                <c:pt idx="1707">
                  <c:v>16910</c:v>
                </c:pt>
                <c:pt idx="1708">
                  <c:v>16908</c:v>
                </c:pt>
                <c:pt idx="1709">
                  <c:v>16906</c:v>
                </c:pt>
                <c:pt idx="1710">
                  <c:v>16904</c:v>
                </c:pt>
                <c:pt idx="1711">
                  <c:v>16902</c:v>
                </c:pt>
                <c:pt idx="1712">
                  <c:v>16901</c:v>
                </c:pt>
                <c:pt idx="1713">
                  <c:v>16901</c:v>
                </c:pt>
                <c:pt idx="1714">
                  <c:v>16900</c:v>
                </c:pt>
                <c:pt idx="1715">
                  <c:v>16897</c:v>
                </c:pt>
                <c:pt idx="1716">
                  <c:v>16897</c:v>
                </c:pt>
                <c:pt idx="1717">
                  <c:v>16894</c:v>
                </c:pt>
                <c:pt idx="1718">
                  <c:v>16893</c:v>
                </c:pt>
                <c:pt idx="1719">
                  <c:v>16890</c:v>
                </c:pt>
                <c:pt idx="1720">
                  <c:v>16890</c:v>
                </c:pt>
                <c:pt idx="1721">
                  <c:v>16886</c:v>
                </c:pt>
                <c:pt idx="1722">
                  <c:v>16886</c:v>
                </c:pt>
                <c:pt idx="1723">
                  <c:v>16885</c:v>
                </c:pt>
                <c:pt idx="1724">
                  <c:v>16885</c:v>
                </c:pt>
                <c:pt idx="1725">
                  <c:v>16883</c:v>
                </c:pt>
                <c:pt idx="1726">
                  <c:v>16880</c:v>
                </c:pt>
                <c:pt idx="1727">
                  <c:v>16879</c:v>
                </c:pt>
                <c:pt idx="1728">
                  <c:v>16877</c:v>
                </c:pt>
                <c:pt idx="1729">
                  <c:v>16876</c:v>
                </c:pt>
                <c:pt idx="1730">
                  <c:v>16875</c:v>
                </c:pt>
                <c:pt idx="1731">
                  <c:v>16875</c:v>
                </c:pt>
                <c:pt idx="1732">
                  <c:v>16873</c:v>
                </c:pt>
                <c:pt idx="1733">
                  <c:v>16873</c:v>
                </c:pt>
                <c:pt idx="1734">
                  <c:v>16871</c:v>
                </c:pt>
                <c:pt idx="1735">
                  <c:v>16870</c:v>
                </c:pt>
                <c:pt idx="1736">
                  <c:v>16870</c:v>
                </c:pt>
                <c:pt idx="1737">
                  <c:v>16869</c:v>
                </c:pt>
                <c:pt idx="1738">
                  <c:v>16867</c:v>
                </c:pt>
                <c:pt idx="1739">
                  <c:v>16864</c:v>
                </c:pt>
                <c:pt idx="1740">
                  <c:v>16863</c:v>
                </c:pt>
                <c:pt idx="1741">
                  <c:v>16863</c:v>
                </c:pt>
                <c:pt idx="1742">
                  <c:v>16862</c:v>
                </c:pt>
                <c:pt idx="1743">
                  <c:v>16860</c:v>
                </c:pt>
                <c:pt idx="1744">
                  <c:v>16859</c:v>
                </c:pt>
                <c:pt idx="1745">
                  <c:v>16859</c:v>
                </c:pt>
                <c:pt idx="1746">
                  <c:v>16858</c:v>
                </c:pt>
                <c:pt idx="1747">
                  <c:v>16856</c:v>
                </c:pt>
                <c:pt idx="1748">
                  <c:v>16855</c:v>
                </c:pt>
                <c:pt idx="1749">
                  <c:v>16853</c:v>
                </c:pt>
                <c:pt idx="1750">
                  <c:v>16851</c:v>
                </c:pt>
                <c:pt idx="1751">
                  <c:v>16850</c:v>
                </c:pt>
                <c:pt idx="1752">
                  <c:v>16847</c:v>
                </c:pt>
                <c:pt idx="1753">
                  <c:v>16847</c:v>
                </c:pt>
                <c:pt idx="1754">
                  <c:v>16847</c:v>
                </c:pt>
                <c:pt idx="1755">
                  <c:v>16847</c:v>
                </c:pt>
                <c:pt idx="1756">
                  <c:v>16846</c:v>
                </c:pt>
                <c:pt idx="1757">
                  <c:v>16844</c:v>
                </c:pt>
                <c:pt idx="1758">
                  <c:v>16843</c:v>
                </c:pt>
                <c:pt idx="1759">
                  <c:v>16842</c:v>
                </c:pt>
                <c:pt idx="1760">
                  <c:v>16841</c:v>
                </c:pt>
                <c:pt idx="1761">
                  <c:v>16840</c:v>
                </c:pt>
                <c:pt idx="1762">
                  <c:v>16839</c:v>
                </c:pt>
                <c:pt idx="1763">
                  <c:v>16839</c:v>
                </c:pt>
                <c:pt idx="1764">
                  <c:v>16835</c:v>
                </c:pt>
                <c:pt idx="1765">
                  <c:v>16835</c:v>
                </c:pt>
                <c:pt idx="1766">
                  <c:v>16832</c:v>
                </c:pt>
                <c:pt idx="1767">
                  <c:v>16831</c:v>
                </c:pt>
                <c:pt idx="1768">
                  <c:v>16830</c:v>
                </c:pt>
                <c:pt idx="1769">
                  <c:v>16829</c:v>
                </c:pt>
                <c:pt idx="1770">
                  <c:v>16827</c:v>
                </c:pt>
                <c:pt idx="1771">
                  <c:v>16825</c:v>
                </c:pt>
                <c:pt idx="1772">
                  <c:v>16824</c:v>
                </c:pt>
                <c:pt idx="1773">
                  <c:v>16824</c:v>
                </c:pt>
                <c:pt idx="1774">
                  <c:v>16822</c:v>
                </c:pt>
                <c:pt idx="1775">
                  <c:v>16821</c:v>
                </c:pt>
                <c:pt idx="1776">
                  <c:v>16820</c:v>
                </c:pt>
                <c:pt idx="1777">
                  <c:v>16820</c:v>
                </c:pt>
                <c:pt idx="1778">
                  <c:v>16819</c:v>
                </c:pt>
                <c:pt idx="1779">
                  <c:v>16819</c:v>
                </c:pt>
                <c:pt idx="1780">
                  <c:v>16817</c:v>
                </c:pt>
                <c:pt idx="1781">
                  <c:v>16817</c:v>
                </c:pt>
                <c:pt idx="1782">
                  <c:v>16815</c:v>
                </c:pt>
                <c:pt idx="1783">
                  <c:v>16815</c:v>
                </c:pt>
                <c:pt idx="1784">
                  <c:v>16812</c:v>
                </c:pt>
                <c:pt idx="1785">
                  <c:v>16811</c:v>
                </c:pt>
                <c:pt idx="1786">
                  <c:v>16811</c:v>
                </c:pt>
                <c:pt idx="1787">
                  <c:v>16811</c:v>
                </c:pt>
                <c:pt idx="1788">
                  <c:v>16810</c:v>
                </c:pt>
                <c:pt idx="1789">
                  <c:v>16810</c:v>
                </c:pt>
                <c:pt idx="1790">
                  <c:v>16810</c:v>
                </c:pt>
                <c:pt idx="1791">
                  <c:v>16808</c:v>
                </c:pt>
                <c:pt idx="1792">
                  <c:v>16808</c:v>
                </c:pt>
                <c:pt idx="1793">
                  <c:v>16808</c:v>
                </c:pt>
                <c:pt idx="1794">
                  <c:v>16806</c:v>
                </c:pt>
                <c:pt idx="1795">
                  <c:v>16805</c:v>
                </c:pt>
                <c:pt idx="1796">
                  <c:v>16803</c:v>
                </c:pt>
                <c:pt idx="1797">
                  <c:v>16803</c:v>
                </c:pt>
                <c:pt idx="1798">
                  <c:v>16802</c:v>
                </c:pt>
                <c:pt idx="1799">
                  <c:v>16802</c:v>
                </c:pt>
                <c:pt idx="1800">
                  <c:v>16802</c:v>
                </c:pt>
                <c:pt idx="1801">
                  <c:v>16802</c:v>
                </c:pt>
                <c:pt idx="1802">
                  <c:v>16801</c:v>
                </c:pt>
                <c:pt idx="1803">
                  <c:v>16799</c:v>
                </c:pt>
                <c:pt idx="1804">
                  <c:v>16798</c:v>
                </c:pt>
                <c:pt idx="1805">
                  <c:v>16798</c:v>
                </c:pt>
                <c:pt idx="1806">
                  <c:v>16794</c:v>
                </c:pt>
                <c:pt idx="1807">
                  <c:v>16793</c:v>
                </c:pt>
                <c:pt idx="1808">
                  <c:v>16793</c:v>
                </c:pt>
                <c:pt idx="1809">
                  <c:v>16792</c:v>
                </c:pt>
                <c:pt idx="1810">
                  <c:v>16791</c:v>
                </c:pt>
                <c:pt idx="1811">
                  <c:v>16791</c:v>
                </c:pt>
                <c:pt idx="1812">
                  <c:v>16790</c:v>
                </c:pt>
                <c:pt idx="1813">
                  <c:v>16788</c:v>
                </c:pt>
                <c:pt idx="1814">
                  <c:v>16787</c:v>
                </c:pt>
                <c:pt idx="1815">
                  <c:v>16787</c:v>
                </c:pt>
                <c:pt idx="1816">
                  <c:v>16786</c:v>
                </c:pt>
                <c:pt idx="1817">
                  <c:v>16783</c:v>
                </c:pt>
                <c:pt idx="1818">
                  <c:v>16783</c:v>
                </c:pt>
                <c:pt idx="1819">
                  <c:v>16783</c:v>
                </c:pt>
                <c:pt idx="1820">
                  <c:v>16783</c:v>
                </c:pt>
                <c:pt idx="1821">
                  <c:v>16782</c:v>
                </c:pt>
                <c:pt idx="1822">
                  <c:v>16781</c:v>
                </c:pt>
                <c:pt idx="1823">
                  <c:v>16777</c:v>
                </c:pt>
                <c:pt idx="1824">
                  <c:v>16777</c:v>
                </c:pt>
                <c:pt idx="1825">
                  <c:v>16776</c:v>
                </c:pt>
                <c:pt idx="1826">
                  <c:v>16776</c:v>
                </c:pt>
                <c:pt idx="1827">
                  <c:v>16775</c:v>
                </c:pt>
                <c:pt idx="1828">
                  <c:v>16775</c:v>
                </c:pt>
                <c:pt idx="1829">
                  <c:v>16774</c:v>
                </c:pt>
                <c:pt idx="1830">
                  <c:v>16774</c:v>
                </c:pt>
                <c:pt idx="1831">
                  <c:v>16770</c:v>
                </c:pt>
                <c:pt idx="1832">
                  <c:v>16770</c:v>
                </c:pt>
                <c:pt idx="1833">
                  <c:v>16769</c:v>
                </c:pt>
                <c:pt idx="1834">
                  <c:v>16769</c:v>
                </c:pt>
                <c:pt idx="1835">
                  <c:v>16768</c:v>
                </c:pt>
                <c:pt idx="1836">
                  <c:v>16768</c:v>
                </c:pt>
                <c:pt idx="1837">
                  <c:v>16767</c:v>
                </c:pt>
                <c:pt idx="1838">
                  <c:v>16765</c:v>
                </c:pt>
                <c:pt idx="1839">
                  <c:v>16765</c:v>
                </c:pt>
                <c:pt idx="1840">
                  <c:v>16765</c:v>
                </c:pt>
                <c:pt idx="1841">
                  <c:v>16764</c:v>
                </c:pt>
                <c:pt idx="1842">
                  <c:v>16763</c:v>
                </c:pt>
                <c:pt idx="1843">
                  <c:v>16763</c:v>
                </c:pt>
                <c:pt idx="1844">
                  <c:v>16759</c:v>
                </c:pt>
                <c:pt idx="1845">
                  <c:v>16759</c:v>
                </c:pt>
                <c:pt idx="1846">
                  <c:v>16756</c:v>
                </c:pt>
                <c:pt idx="1847">
                  <c:v>16756</c:v>
                </c:pt>
                <c:pt idx="1848">
                  <c:v>16755</c:v>
                </c:pt>
                <c:pt idx="1849">
                  <c:v>16752</c:v>
                </c:pt>
                <c:pt idx="1850">
                  <c:v>16751</c:v>
                </c:pt>
                <c:pt idx="1851">
                  <c:v>16749</c:v>
                </c:pt>
                <c:pt idx="1852">
                  <c:v>16749</c:v>
                </c:pt>
                <c:pt idx="1853">
                  <c:v>16748</c:v>
                </c:pt>
                <c:pt idx="1854">
                  <c:v>16748</c:v>
                </c:pt>
                <c:pt idx="1855">
                  <c:v>16746</c:v>
                </c:pt>
                <c:pt idx="1856">
                  <c:v>16745</c:v>
                </c:pt>
                <c:pt idx="1857">
                  <c:v>16744</c:v>
                </c:pt>
                <c:pt idx="1858">
                  <c:v>16744</c:v>
                </c:pt>
                <c:pt idx="1859">
                  <c:v>16744</c:v>
                </c:pt>
                <c:pt idx="1860">
                  <c:v>16742</c:v>
                </c:pt>
                <c:pt idx="1861">
                  <c:v>16741</c:v>
                </c:pt>
                <c:pt idx="1862">
                  <c:v>16740</c:v>
                </c:pt>
                <c:pt idx="1863">
                  <c:v>16735</c:v>
                </c:pt>
                <c:pt idx="1864">
                  <c:v>16732</c:v>
                </c:pt>
                <c:pt idx="1865">
                  <c:v>16731</c:v>
                </c:pt>
                <c:pt idx="1866">
                  <c:v>16730</c:v>
                </c:pt>
                <c:pt idx="1867">
                  <c:v>16730</c:v>
                </c:pt>
                <c:pt idx="1868">
                  <c:v>16730</c:v>
                </c:pt>
                <c:pt idx="1869">
                  <c:v>16729</c:v>
                </c:pt>
                <c:pt idx="1870">
                  <c:v>16728</c:v>
                </c:pt>
                <c:pt idx="1871">
                  <c:v>16726</c:v>
                </c:pt>
                <c:pt idx="1872">
                  <c:v>16726</c:v>
                </c:pt>
                <c:pt idx="1873">
                  <c:v>16725</c:v>
                </c:pt>
                <c:pt idx="1874">
                  <c:v>16725</c:v>
                </c:pt>
                <c:pt idx="1875">
                  <c:v>16724</c:v>
                </c:pt>
                <c:pt idx="1876">
                  <c:v>16722</c:v>
                </c:pt>
                <c:pt idx="1877">
                  <c:v>16722</c:v>
                </c:pt>
                <c:pt idx="1878">
                  <c:v>16720</c:v>
                </c:pt>
                <c:pt idx="1879">
                  <c:v>16719</c:v>
                </c:pt>
                <c:pt idx="1880">
                  <c:v>16719</c:v>
                </c:pt>
                <c:pt idx="1881">
                  <c:v>16719</c:v>
                </c:pt>
                <c:pt idx="1882">
                  <c:v>16718</c:v>
                </c:pt>
                <c:pt idx="1883">
                  <c:v>16717</c:v>
                </c:pt>
                <c:pt idx="1884">
                  <c:v>16716</c:v>
                </c:pt>
                <c:pt idx="1885">
                  <c:v>16716</c:v>
                </c:pt>
                <c:pt idx="1886">
                  <c:v>16715</c:v>
                </c:pt>
                <c:pt idx="1887">
                  <c:v>16715</c:v>
                </c:pt>
                <c:pt idx="1888">
                  <c:v>16714</c:v>
                </c:pt>
                <c:pt idx="1889">
                  <c:v>16707</c:v>
                </c:pt>
                <c:pt idx="1890">
                  <c:v>16706</c:v>
                </c:pt>
                <c:pt idx="1891">
                  <c:v>16706</c:v>
                </c:pt>
                <c:pt idx="1892">
                  <c:v>16705</c:v>
                </c:pt>
                <c:pt idx="1893">
                  <c:v>16704</c:v>
                </c:pt>
                <c:pt idx="1894">
                  <c:v>16702</c:v>
                </c:pt>
                <c:pt idx="1895">
                  <c:v>16702</c:v>
                </c:pt>
                <c:pt idx="1896">
                  <c:v>16702</c:v>
                </c:pt>
                <c:pt idx="1897">
                  <c:v>16701</c:v>
                </c:pt>
                <c:pt idx="1898">
                  <c:v>16700</c:v>
                </c:pt>
                <c:pt idx="1899">
                  <c:v>16700</c:v>
                </c:pt>
                <c:pt idx="1900">
                  <c:v>16695</c:v>
                </c:pt>
                <c:pt idx="1901">
                  <c:v>16693</c:v>
                </c:pt>
                <c:pt idx="1902">
                  <c:v>16692</c:v>
                </c:pt>
                <c:pt idx="1903">
                  <c:v>16692</c:v>
                </c:pt>
                <c:pt idx="1904">
                  <c:v>16690</c:v>
                </c:pt>
                <c:pt idx="1905">
                  <c:v>16690</c:v>
                </c:pt>
                <c:pt idx="1906">
                  <c:v>16687</c:v>
                </c:pt>
                <c:pt idx="1907">
                  <c:v>16687</c:v>
                </c:pt>
                <c:pt idx="1908">
                  <c:v>16686</c:v>
                </c:pt>
                <c:pt idx="1909">
                  <c:v>16685</c:v>
                </c:pt>
                <c:pt idx="1910">
                  <c:v>16683</c:v>
                </c:pt>
                <c:pt idx="1911">
                  <c:v>16679</c:v>
                </c:pt>
                <c:pt idx="1912">
                  <c:v>16678</c:v>
                </c:pt>
                <c:pt idx="1913">
                  <c:v>16678</c:v>
                </c:pt>
                <c:pt idx="1914">
                  <c:v>16677</c:v>
                </c:pt>
                <c:pt idx="1915">
                  <c:v>16675</c:v>
                </c:pt>
                <c:pt idx="1916">
                  <c:v>16674</c:v>
                </c:pt>
                <c:pt idx="1917">
                  <c:v>16672</c:v>
                </c:pt>
                <c:pt idx="1918">
                  <c:v>16671</c:v>
                </c:pt>
                <c:pt idx="1919">
                  <c:v>16670</c:v>
                </c:pt>
                <c:pt idx="1920">
                  <c:v>16670</c:v>
                </c:pt>
                <c:pt idx="1921">
                  <c:v>16668</c:v>
                </c:pt>
                <c:pt idx="1922">
                  <c:v>16668</c:v>
                </c:pt>
                <c:pt idx="1923">
                  <c:v>16667</c:v>
                </c:pt>
                <c:pt idx="1924">
                  <c:v>16666</c:v>
                </c:pt>
                <c:pt idx="1925">
                  <c:v>16666</c:v>
                </c:pt>
                <c:pt idx="1926">
                  <c:v>16665</c:v>
                </c:pt>
                <c:pt idx="1927">
                  <c:v>16664</c:v>
                </c:pt>
                <c:pt idx="1928">
                  <c:v>16663</c:v>
                </c:pt>
                <c:pt idx="1929">
                  <c:v>16662</c:v>
                </c:pt>
                <c:pt idx="1930">
                  <c:v>16660</c:v>
                </c:pt>
                <c:pt idx="1931">
                  <c:v>16660</c:v>
                </c:pt>
                <c:pt idx="1932">
                  <c:v>16660</c:v>
                </c:pt>
                <c:pt idx="1933">
                  <c:v>16659</c:v>
                </c:pt>
                <c:pt idx="1934">
                  <c:v>16658</c:v>
                </c:pt>
                <c:pt idx="1935">
                  <c:v>16658</c:v>
                </c:pt>
                <c:pt idx="1936">
                  <c:v>16657</c:v>
                </c:pt>
                <c:pt idx="1937">
                  <c:v>16656</c:v>
                </c:pt>
                <c:pt idx="1938">
                  <c:v>16655</c:v>
                </c:pt>
                <c:pt idx="1939">
                  <c:v>16654</c:v>
                </c:pt>
                <c:pt idx="1940">
                  <c:v>16653</c:v>
                </c:pt>
                <c:pt idx="1941">
                  <c:v>16651</c:v>
                </c:pt>
                <c:pt idx="1942">
                  <c:v>16650</c:v>
                </c:pt>
                <c:pt idx="1943">
                  <c:v>16650</c:v>
                </c:pt>
                <c:pt idx="1944">
                  <c:v>16649</c:v>
                </c:pt>
                <c:pt idx="1945">
                  <c:v>16649</c:v>
                </c:pt>
                <c:pt idx="1946">
                  <c:v>16649</c:v>
                </c:pt>
                <c:pt idx="1947">
                  <c:v>16648</c:v>
                </c:pt>
                <c:pt idx="1948">
                  <c:v>16648</c:v>
                </c:pt>
                <c:pt idx="1949">
                  <c:v>16648</c:v>
                </c:pt>
                <c:pt idx="1950">
                  <c:v>16647</c:v>
                </c:pt>
                <c:pt idx="1951">
                  <c:v>16647</c:v>
                </c:pt>
                <c:pt idx="1952">
                  <c:v>16646</c:v>
                </c:pt>
                <c:pt idx="1953">
                  <c:v>16646</c:v>
                </c:pt>
                <c:pt idx="1954">
                  <c:v>16646</c:v>
                </c:pt>
                <c:pt idx="1955">
                  <c:v>16644</c:v>
                </c:pt>
                <c:pt idx="1956">
                  <c:v>16644</c:v>
                </c:pt>
                <c:pt idx="1957">
                  <c:v>16643</c:v>
                </c:pt>
                <c:pt idx="1958">
                  <c:v>16641</c:v>
                </c:pt>
                <c:pt idx="1959">
                  <c:v>16637</c:v>
                </c:pt>
                <c:pt idx="1960">
                  <c:v>16637</c:v>
                </c:pt>
                <c:pt idx="1961">
                  <c:v>16634</c:v>
                </c:pt>
                <c:pt idx="1962">
                  <c:v>16632</c:v>
                </c:pt>
                <c:pt idx="1963">
                  <c:v>16628</c:v>
                </c:pt>
                <c:pt idx="1964">
                  <c:v>16627</c:v>
                </c:pt>
                <c:pt idx="1965">
                  <c:v>16627</c:v>
                </c:pt>
                <c:pt idx="1966">
                  <c:v>16626</c:v>
                </c:pt>
                <c:pt idx="1967">
                  <c:v>16625</c:v>
                </c:pt>
                <c:pt idx="1968">
                  <c:v>16624</c:v>
                </c:pt>
                <c:pt idx="1969">
                  <c:v>16623</c:v>
                </c:pt>
                <c:pt idx="1970">
                  <c:v>16623</c:v>
                </c:pt>
                <c:pt idx="1971">
                  <c:v>16622</c:v>
                </c:pt>
                <c:pt idx="1972">
                  <c:v>16621</c:v>
                </c:pt>
                <c:pt idx="1973">
                  <c:v>16620</c:v>
                </c:pt>
                <c:pt idx="1974">
                  <c:v>16620</c:v>
                </c:pt>
                <c:pt idx="1975">
                  <c:v>16618</c:v>
                </c:pt>
                <c:pt idx="1976">
                  <c:v>16618</c:v>
                </c:pt>
                <c:pt idx="1977">
                  <c:v>16618</c:v>
                </c:pt>
                <c:pt idx="1978">
                  <c:v>16618</c:v>
                </c:pt>
                <c:pt idx="1979">
                  <c:v>16615</c:v>
                </c:pt>
                <c:pt idx="1980">
                  <c:v>16614</c:v>
                </c:pt>
                <c:pt idx="1981">
                  <c:v>16612</c:v>
                </c:pt>
                <c:pt idx="1982">
                  <c:v>16611</c:v>
                </c:pt>
                <c:pt idx="1983">
                  <c:v>16607</c:v>
                </c:pt>
                <c:pt idx="1984">
                  <c:v>16607</c:v>
                </c:pt>
                <c:pt idx="1985">
                  <c:v>16607</c:v>
                </c:pt>
                <c:pt idx="1986">
                  <c:v>16606</c:v>
                </c:pt>
                <c:pt idx="1987">
                  <c:v>16605</c:v>
                </c:pt>
                <c:pt idx="1988">
                  <c:v>16602</c:v>
                </c:pt>
                <c:pt idx="1989">
                  <c:v>16599</c:v>
                </c:pt>
                <c:pt idx="1990">
                  <c:v>16597</c:v>
                </c:pt>
                <c:pt idx="1991">
                  <c:v>16597</c:v>
                </c:pt>
                <c:pt idx="1992">
                  <c:v>16596</c:v>
                </c:pt>
                <c:pt idx="1993">
                  <c:v>16595</c:v>
                </c:pt>
                <c:pt idx="1994">
                  <c:v>16594</c:v>
                </c:pt>
                <c:pt idx="1995">
                  <c:v>16593</c:v>
                </c:pt>
                <c:pt idx="1996">
                  <c:v>16593</c:v>
                </c:pt>
                <c:pt idx="1997">
                  <c:v>16591</c:v>
                </c:pt>
                <c:pt idx="1998">
                  <c:v>16591</c:v>
                </c:pt>
                <c:pt idx="1999">
                  <c:v>16590</c:v>
                </c:pt>
                <c:pt idx="2000">
                  <c:v>16590</c:v>
                </c:pt>
                <c:pt idx="2001">
                  <c:v>16588</c:v>
                </c:pt>
                <c:pt idx="2002">
                  <c:v>16587</c:v>
                </c:pt>
                <c:pt idx="2003">
                  <c:v>16587</c:v>
                </c:pt>
                <c:pt idx="2004">
                  <c:v>16587</c:v>
                </c:pt>
                <c:pt idx="2005">
                  <c:v>16583</c:v>
                </c:pt>
                <c:pt idx="2006">
                  <c:v>16583</c:v>
                </c:pt>
                <c:pt idx="2007">
                  <c:v>16583</c:v>
                </c:pt>
                <c:pt idx="2008">
                  <c:v>16580</c:v>
                </c:pt>
                <c:pt idx="2009">
                  <c:v>16579</c:v>
                </c:pt>
                <c:pt idx="2010">
                  <c:v>16578</c:v>
                </c:pt>
                <c:pt idx="2011">
                  <c:v>16577</c:v>
                </c:pt>
                <c:pt idx="2012">
                  <c:v>16576</c:v>
                </c:pt>
                <c:pt idx="2013">
                  <c:v>16575</c:v>
                </c:pt>
                <c:pt idx="2014">
                  <c:v>16573</c:v>
                </c:pt>
                <c:pt idx="2015">
                  <c:v>16572</c:v>
                </c:pt>
                <c:pt idx="2016">
                  <c:v>16572</c:v>
                </c:pt>
                <c:pt idx="2017">
                  <c:v>16572</c:v>
                </c:pt>
                <c:pt idx="2018">
                  <c:v>16569</c:v>
                </c:pt>
                <c:pt idx="2019">
                  <c:v>16565</c:v>
                </c:pt>
                <c:pt idx="2020">
                  <c:v>16564</c:v>
                </c:pt>
                <c:pt idx="2021">
                  <c:v>16563</c:v>
                </c:pt>
                <c:pt idx="2022">
                  <c:v>16562</c:v>
                </c:pt>
                <c:pt idx="2023">
                  <c:v>16561</c:v>
                </c:pt>
                <c:pt idx="2024">
                  <c:v>16560</c:v>
                </c:pt>
                <c:pt idx="2025">
                  <c:v>16560</c:v>
                </c:pt>
                <c:pt idx="2026">
                  <c:v>16560</c:v>
                </c:pt>
                <c:pt idx="2027">
                  <c:v>16560</c:v>
                </c:pt>
                <c:pt idx="2028">
                  <c:v>16558</c:v>
                </c:pt>
                <c:pt idx="2029">
                  <c:v>16556</c:v>
                </c:pt>
                <c:pt idx="2030">
                  <c:v>16554</c:v>
                </c:pt>
                <c:pt idx="2031">
                  <c:v>16554</c:v>
                </c:pt>
                <c:pt idx="2032">
                  <c:v>16552</c:v>
                </c:pt>
                <c:pt idx="2033">
                  <c:v>16552</c:v>
                </c:pt>
                <c:pt idx="2034">
                  <c:v>16549</c:v>
                </c:pt>
                <c:pt idx="2035">
                  <c:v>16549</c:v>
                </c:pt>
                <c:pt idx="2036">
                  <c:v>16547</c:v>
                </c:pt>
                <c:pt idx="2037">
                  <c:v>16546</c:v>
                </c:pt>
                <c:pt idx="2038">
                  <c:v>16545</c:v>
                </c:pt>
                <c:pt idx="2039">
                  <c:v>16543</c:v>
                </c:pt>
                <c:pt idx="2040">
                  <c:v>16543</c:v>
                </c:pt>
                <c:pt idx="2041">
                  <c:v>16543</c:v>
                </c:pt>
                <c:pt idx="2042">
                  <c:v>16542</c:v>
                </c:pt>
                <c:pt idx="2043">
                  <c:v>16542</c:v>
                </c:pt>
                <c:pt idx="2044">
                  <c:v>16542</c:v>
                </c:pt>
                <c:pt idx="2045">
                  <c:v>16541</c:v>
                </c:pt>
                <c:pt idx="2046">
                  <c:v>16540</c:v>
                </c:pt>
                <c:pt idx="2047">
                  <c:v>16540</c:v>
                </c:pt>
                <c:pt idx="2048">
                  <c:v>16540</c:v>
                </c:pt>
                <c:pt idx="2049">
                  <c:v>16537</c:v>
                </c:pt>
                <c:pt idx="2050">
                  <c:v>16536</c:v>
                </c:pt>
                <c:pt idx="2051">
                  <c:v>16534</c:v>
                </c:pt>
                <c:pt idx="2052">
                  <c:v>16532</c:v>
                </c:pt>
                <c:pt idx="2053">
                  <c:v>16530</c:v>
                </c:pt>
                <c:pt idx="2054">
                  <c:v>16529</c:v>
                </c:pt>
                <c:pt idx="2055">
                  <c:v>16528</c:v>
                </c:pt>
                <c:pt idx="2056">
                  <c:v>16528</c:v>
                </c:pt>
                <c:pt idx="2057">
                  <c:v>16527</c:v>
                </c:pt>
                <c:pt idx="2058">
                  <c:v>16526</c:v>
                </c:pt>
                <c:pt idx="2059">
                  <c:v>16523</c:v>
                </c:pt>
                <c:pt idx="2060">
                  <c:v>16522</c:v>
                </c:pt>
                <c:pt idx="2061">
                  <c:v>16519</c:v>
                </c:pt>
                <c:pt idx="2062">
                  <c:v>16519</c:v>
                </c:pt>
                <c:pt idx="2063">
                  <c:v>16519</c:v>
                </c:pt>
                <c:pt idx="2064">
                  <c:v>16515</c:v>
                </c:pt>
                <c:pt idx="2065">
                  <c:v>16514</c:v>
                </c:pt>
                <c:pt idx="2066">
                  <c:v>16514</c:v>
                </c:pt>
                <c:pt idx="2067">
                  <c:v>16514</c:v>
                </c:pt>
                <c:pt idx="2068">
                  <c:v>16513</c:v>
                </c:pt>
                <c:pt idx="2069">
                  <c:v>16510</c:v>
                </c:pt>
                <c:pt idx="2070">
                  <c:v>16510</c:v>
                </c:pt>
                <c:pt idx="2071">
                  <c:v>16510</c:v>
                </c:pt>
                <c:pt idx="2072">
                  <c:v>16509</c:v>
                </c:pt>
                <c:pt idx="2073">
                  <c:v>16509</c:v>
                </c:pt>
                <c:pt idx="2074">
                  <c:v>16507</c:v>
                </c:pt>
                <c:pt idx="2075">
                  <c:v>16507</c:v>
                </c:pt>
                <c:pt idx="2076">
                  <c:v>16504</c:v>
                </c:pt>
                <c:pt idx="2077">
                  <c:v>16504</c:v>
                </c:pt>
                <c:pt idx="2078">
                  <c:v>16503</c:v>
                </c:pt>
                <c:pt idx="2079">
                  <c:v>16503</c:v>
                </c:pt>
                <c:pt idx="2080">
                  <c:v>16503</c:v>
                </c:pt>
                <c:pt idx="2081">
                  <c:v>16503</c:v>
                </c:pt>
                <c:pt idx="2082">
                  <c:v>16501</c:v>
                </c:pt>
                <c:pt idx="2083">
                  <c:v>16499</c:v>
                </c:pt>
                <c:pt idx="2084">
                  <c:v>16493</c:v>
                </c:pt>
                <c:pt idx="2085">
                  <c:v>16489</c:v>
                </c:pt>
                <c:pt idx="2086">
                  <c:v>16487</c:v>
                </c:pt>
                <c:pt idx="2087">
                  <c:v>16487</c:v>
                </c:pt>
                <c:pt idx="2088">
                  <c:v>16486</c:v>
                </c:pt>
                <c:pt idx="2089">
                  <c:v>16486</c:v>
                </c:pt>
                <c:pt idx="2090">
                  <c:v>16485</c:v>
                </c:pt>
                <c:pt idx="2091">
                  <c:v>16484</c:v>
                </c:pt>
                <c:pt idx="2092">
                  <c:v>16484</c:v>
                </c:pt>
                <c:pt idx="2093">
                  <c:v>16483</c:v>
                </c:pt>
                <c:pt idx="2094">
                  <c:v>16483</c:v>
                </c:pt>
                <c:pt idx="2095">
                  <c:v>16483</c:v>
                </c:pt>
                <c:pt idx="2096">
                  <c:v>16480</c:v>
                </c:pt>
                <c:pt idx="2097">
                  <c:v>16476</c:v>
                </c:pt>
                <c:pt idx="2098">
                  <c:v>16474</c:v>
                </c:pt>
                <c:pt idx="2099">
                  <c:v>16472</c:v>
                </c:pt>
                <c:pt idx="2100">
                  <c:v>16472</c:v>
                </c:pt>
                <c:pt idx="2101">
                  <c:v>16470</c:v>
                </c:pt>
                <c:pt idx="2102">
                  <c:v>16470</c:v>
                </c:pt>
                <c:pt idx="2103">
                  <c:v>16468</c:v>
                </c:pt>
                <c:pt idx="2104">
                  <c:v>16466</c:v>
                </c:pt>
                <c:pt idx="2105">
                  <c:v>16466</c:v>
                </c:pt>
                <c:pt idx="2106">
                  <c:v>16464</c:v>
                </c:pt>
                <c:pt idx="2107">
                  <c:v>16464</c:v>
                </c:pt>
                <c:pt idx="2108">
                  <c:v>16464</c:v>
                </c:pt>
                <c:pt idx="2109">
                  <c:v>16463</c:v>
                </c:pt>
                <c:pt idx="2110">
                  <c:v>16461</c:v>
                </c:pt>
                <c:pt idx="2111">
                  <c:v>16459</c:v>
                </c:pt>
                <c:pt idx="2112">
                  <c:v>16458</c:v>
                </c:pt>
                <c:pt idx="2113">
                  <c:v>16456</c:v>
                </c:pt>
                <c:pt idx="2114">
                  <c:v>16456</c:v>
                </c:pt>
                <c:pt idx="2115">
                  <c:v>16455</c:v>
                </c:pt>
                <c:pt idx="2116">
                  <c:v>16454</c:v>
                </c:pt>
                <c:pt idx="2117">
                  <c:v>16449</c:v>
                </c:pt>
                <c:pt idx="2118">
                  <c:v>16449</c:v>
                </c:pt>
                <c:pt idx="2119">
                  <c:v>16449</c:v>
                </c:pt>
                <c:pt idx="2120">
                  <c:v>16448</c:v>
                </c:pt>
                <c:pt idx="2121">
                  <c:v>16447</c:v>
                </c:pt>
                <c:pt idx="2122">
                  <c:v>16447</c:v>
                </c:pt>
                <c:pt idx="2123">
                  <c:v>16446</c:v>
                </c:pt>
                <c:pt idx="2124">
                  <c:v>16446</c:v>
                </c:pt>
                <c:pt idx="2125">
                  <c:v>16443</c:v>
                </c:pt>
                <c:pt idx="2126">
                  <c:v>16443</c:v>
                </c:pt>
                <c:pt idx="2127">
                  <c:v>16443</c:v>
                </c:pt>
                <c:pt idx="2128">
                  <c:v>16443</c:v>
                </c:pt>
                <c:pt idx="2129">
                  <c:v>16442</c:v>
                </c:pt>
                <c:pt idx="2130">
                  <c:v>16441</c:v>
                </c:pt>
                <c:pt idx="2131">
                  <c:v>16441</c:v>
                </c:pt>
                <c:pt idx="2132">
                  <c:v>16438</c:v>
                </c:pt>
                <c:pt idx="2133">
                  <c:v>16433</c:v>
                </c:pt>
                <c:pt idx="2134">
                  <c:v>16433</c:v>
                </c:pt>
                <c:pt idx="2135">
                  <c:v>16431</c:v>
                </c:pt>
                <c:pt idx="2136">
                  <c:v>16430</c:v>
                </c:pt>
                <c:pt idx="2137">
                  <c:v>16428</c:v>
                </c:pt>
                <c:pt idx="2138">
                  <c:v>16426</c:v>
                </c:pt>
                <c:pt idx="2139">
                  <c:v>16425</c:v>
                </c:pt>
                <c:pt idx="2140">
                  <c:v>16424</c:v>
                </c:pt>
                <c:pt idx="2141">
                  <c:v>16423</c:v>
                </c:pt>
                <c:pt idx="2142">
                  <c:v>16422</c:v>
                </c:pt>
                <c:pt idx="2143">
                  <c:v>16419</c:v>
                </c:pt>
                <c:pt idx="2144">
                  <c:v>16419</c:v>
                </c:pt>
                <c:pt idx="2145">
                  <c:v>16419</c:v>
                </c:pt>
                <c:pt idx="2146">
                  <c:v>16418</c:v>
                </c:pt>
                <c:pt idx="2147">
                  <c:v>16418</c:v>
                </c:pt>
                <c:pt idx="2148">
                  <c:v>16418</c:v>
                </c:pt>
                <c:pt idx="2149">
                  <c:v>16416</c:v>
                </c:pt>
                <c:pt idx="2150">
                  <c:v>16412</c:v>
                </c:pt>
                <c:pt idx="2151">
                  <c:v>16411</c:v>
                </c:pt>
                <c:pt idx="2152">
                  <c:v>16411</c:v>
                </c:pt>
                <c:pt idx="2153">
                  <c:v>16409</c:v>
                </c:pt>
                <c:pt idx="2154">
                  <c:v>16407</c:v>
                </c:pt>
                <c:pt idx="2155">
                  <c:v>16406</c:v>
                </c:pt>
                <c:pt idx="2156">
                  <c:v>16406</c:v>
                </c:pt>
                <c:pt idx="2157">
                  <c:v>16406</c:v>
                </c:pt>
                <c:pt idx="2158">
                  <c:v>16405</c:v>
                </c:pt>
                <c:pt idx="2159">
                  <c:v>16405</c:v>
                </c:pt>
                <c:pt idx="2160">
                  <c:v>16403</c:v>
                </c:pt>
                <c:pt idx="2161">
                  <c:v>16402</c:v>
                </c:pt>
                <c:pt idx="2162">
                  <c:v>16400</c:v>
                </c:pt>
                <c:pt idx="2163">
                  <c:v>16400</c:v>
                </c:pt>
                <c:pt idx="2164">
                  <c:v>16400</c:v>
                </c:pt>
                <c:pt idx="2165">
                  <c:v>16400</c:v>
                </c:pt>
                <c:pt idx="2166">
                  <c:v>16399</c:v>
                </c:pt>
                <c:pt idx="2167">
                  <c:v>16398</c:v>
                </c:pt>
                <c:pt idx="2168">
                  <c:v>16397</c:v>
                </c:pt>
                <c:pt idx="2169">
                  <c:v>16395</c:v>
                </c:pt>
                <c:pt idx="2170">
                  <c:v>16394</c:v>
                </c:pt>
                <c:pt idx="2171">
                  <c:v>16394</c:v>
                </c:pt>
                <c:pt idx="2172">
                  <c:v>16392</c:v>
                </c:pt>
                <c:pt idx="2173">
                  <c:v>16390</c:v>
                </c:pt>
                <c:pt idx="2174">
                  <c:v>16389</c:v>
                </c:pt>
                <c:pt idx="2175">
                  <c:v>16388</c:v>
                </c:pt>
                <c:pt idx="2176">
                  <c:v>16388</c:v>
                </c:pt>
                <c:pt idx="2177">
                  <c:v>16388</c:v>
                </c:pt>
                <c:pt idx="2178">
                  <c:v>16388</c:v>
                </c:pt>
                <c:pt idx="2179">
                  <c:v>16387</c:v>
                </c:pt>
                <c:pt idx="2180">
                  <c:v>16386</c:v>
                </c:pt>
                <c:pt idx="2181">
                  <c:v>16386</c:v>
                </c:pt>
                <c:pt idx="2182">
                  <c:v>16386</c:v>
                </c:pt>
                <c:pt idx="2183">
                  <c:v>16384</c:v>
                </c:pt>
                <c:pt idx="2184">
                  <c:v>16384</c:v>
                </c:pt>
                <c:pt idx="2185">
                  <c:v>16383</c:v>
                </c:pt>
                <c:pt idx="2186">
                  <c:v>16381</c:v>
                </c:pt>
                <c:pt idx="2187">
                  <c:v>16379</c:v>
                </c:pt>
                <c:pt idx="2188">
                  <c:v>16378</c:v>
                </c:pt>
                <c:pt idx="2189">
                  <c:v>16376</c:v>
                </c:pt>
                <c:pt idx="2190">
                  <c:v>16372</c:v>
                </c:pt>
                <c:pt idx="2191">
                  <c:v>16370</c:v>
                </c:pt>
                <c:pt idx="2192">
                  <c:v>16370</c:v>
                </c:pt>
                <c:pt idx="2193">
                  <c:v>16369</c:v>
                </c:pt>
                <c:pt idx="2194">
                  <c:v>16368</c:v>
                </c:pt>
                <c:pt idx="2195">
                  <c:v>16367</c:v>
                </c:pt>
                <c:pt idx="2196">
                  <c:v>16365</c:v>
                </c:pt>
                <c:pt idx="2197">
                  <c:v>16363</c:v>
                </c:pt>
                <c:pt idx="2198">
                  <c:v>16363</c:v>
                </c:pt>
                <c:pt idx="2199">
                  <c:v>16362</c:v>
                </c:pt>
                <c:pt idx="2200">
                  <c:v>16362</c:v>
                </c:pt>
                <c:pt idx="2201">
                  <c:v>16361</c:v>
                </c:pt>
                <c:pt idx="2202">
                  <c:v>16360</c:v>
                </c:pt>
                <c:pt idx="2203">
                  <c:v>16360</c:v>
                </c:pt>
                <c:pt idx="2204">
                  <c:v>16360</c:v>
                </c:pt>
                <c:pt idx="2205">
                  <c:v>16359</c:v>
                </c:pt>
                <c:pt idx="2206">
                  <c:v>16355</c:v>
                </c:pt>
                <c:pt idx="2207">
                  <c:v>16355</c:v>
                </c:pt>
                <c:pt idx="2208">
                  <c:v>16354</c:v>
                </c:pt>
                <c:pt idx="2209">
                  <c:v>16352</c:v>
                </c:pt>
                <c:pt idx="2210">
                  <c:v>16351</c:v>
                </c:pt>
                <c:pt idx="2211">
                  <c:v>16350</c:v>
                </c:pt>
                <c:pt idx="2212">
                  <c:v>16350</c:v>
                </c:pt>
                <c:pt idx="2213">
                  <c:v>16349</c:v>
                </c:pt>
                <c:pt idx="2214">
                  <c:v>16348</c:v>
                </c:pt>
                <c:pt idx="2215">
                  <c:v>16348</c:v>
                </c:pt>
                <c:pt idx="2216">
                  <c:v>16346</c:v>
                </c:pt>
                <c:pt idx="2217">
                  <c:v>16344</c:v>
                </c:pt>
                <c:pt idx="2218">
                  <c:v>16343</c:v>
                </c:pt>
                <c:pt idx="2219">
                  <c:v>16343</c:v>
                </c:pt>
                <c:pt idx="2220">
                  <c:v>16342</c:v>
                </c:pt>
                <c:pt idx="2221">
                  <c:v>16341</c:v>
                </c:pt>
                <c:pt idx="2222">
                  <c:v>16341</c:v>
                </c:pt>
                <c:pt idx="2223">
                  <c:v>16340</c:v>
                </c:pt>
                <c:pt idx="2224">
                  <c:v>16340</c:v>
                </c:pt>
                <c:pt idx="2225">
                  <c:v>16340</c:v>
                </c:pt>
                <c:pt idx="2226">
                  <c:v>16339</c:v>
                </c:pt>
                <c:pt idx="2227">
                  <c:v>16337</c:v>
                </c:pt>
                <c:pt idx="2228">
                  <c:v>16336</c:v>
                </c:pt>
                <c:pt idx="2229">
                  <c:v>16336</c:v>
                </c:pt>
                <c:pt idx="2230">
                  <c:v>16335</c:v>
                </c:pt>
                <c:pt idx="2231">
                  <c:v>16332</c:v>
                </c:pt>
                <c:pt idx="2232">
                  <c:v>16332</c:v>
                </c:pt>
                <c:pt idx="2233">
                  <c:v>16331</c:v>
                </c:pt>
                <c:pt idx="2234">
                  <c:v>16331</c:v>
                </c:pt>
                <c:pt idx="2235">
                  <c:v>16330</c:v>
                </c:pt>
                <c:pt idx="2236">
                  <c:v>16330</c:v>
                </c:pt>
                <c:pt idx="2237">
                  <c:v>16327</c:v>
                </c:pt>
                <c:pt idx="2238">
                  <c:v>16325</c:v>
                </c:pt>
                <c:pt idx="2239">
                  <c:v>16325</c:v>
                </c:pt>
                <c:pt idx="2240">
                  <c:v>16324</c:v>
                </c:pt>
                <c:pt idx="2241">
                  <c:v>16324</c:v>
                </c:pt>
                <c:pt idx="2242">
                  <c:v>16323</c:v>
                </c:pt>
                <c:pt idx="2243">
                  <c:v>16322</c:v>
                </c:pt>
                <c:pt idx="2244">
                  <c:v>16321</c:v>
                </c:pt>
                <c:pt idx="2245">
                  <c:v>16319</c:v>
                </c:pt>
                <c:pt idx="2246">
                  <c:v>16319</c:v>
                </c:pt>
                <c:pt idx="2247">
                  <c:v>16318</c:v>
                </c:pt>
                <c:pt idx="2248">
                  <c:v>16317</c:v>
                </c:pt>
                <c:pt idx="2249">
                  <c:v>16315</c:v>
                </c:pt>
                <c:pt idx="2250">
                  <c:v>16313</c:v>
                </c:pt>
                <c:pt idx="2251">
                  <c:v>16312</c:v>
                </c:pt>
                <c:pt idx="2252">
                  <c:v>16311</c:v>
                </c:pt>
                <c:pt idx="2253">
                  <c:v>16311</c:v>
                </c:pt>
                <c:pt idx="2254">
                  <c:v>16310</c:v>
                </c:pt>
                <c:pt idx="2255">
                  <c:v>16305</c:v>
                </c:pt>
                <c:pt idx="2256">
                  <c:v>16304</c:v>
                </c:pt>
                <c:pt idx="2257">
                  <c:v>16303</c:v>
                </c:pt>
                <c:pt idx="2258">
                  <c:v>16303</c:v>
                </c:pt>
                <c:pt idx="2259">
                  <c:v>16303</c:v>
                </c:pt>
                <c:pt idx="2260">
                  <c:v>16302</c:v>
                </c:pt>
                <c:pt idx="2261">
                  <c:v>16300</c:v>
                </c:pt>
                <c:pt idx="2262">
                  <c:v>16299</c:v>
                </c:pt>
                <c:pt idx="2263">
                  <c:v>16299</c:v>
                </c:pt>
                <c:pt idx="2264">
                  <c:v>16299</c:v>
                </c:pt>
                <c:pt idx="2265">
                  <c:v>16298</c:v>
                </c:pt>
                <c:pt idx="2266">
                  <c:v>16298</c:v>
                </c:pt>
                <c:pt idx="2267">
                  <c:v>16298</c:v>
                </c:pt>
                <c:pt idx="2268">
                  <c:v>16297</c:v>
                </c:pt>
                <c:pt idx="2269">
                  <c:v>16297</c:v>
                </c:pt>
                <c:pt idx="2270">
                  <c:v>16296</c:v>
                </c:pt>
                <c:pt idx="2271">
                  <c:v>16294</c:v>
                </c:pt>
                <c:pt idx="2272">
                  <c:v>16293</c:v>
                </c:pt>
                <c:pt idx="2273">
                  <c:v>16293</c:v>
                </c:pt>
                <c:pt idx="2274">
                  <c:v>16291</c:v>
                </c:pt>
                <c:pt idx="2275">
                  <c:v>16291</c:v>
                </c:pt>
                <c:pt idx="2276">
                  <c:v>16290</c:v>
                </c:pt>
                <c:pt idx="2277">
                  <c:v>16289</c:v>
                </c:pt>
                <c:pt idx="2278">
                  <c:v>16289</c:v>
                </c:pt>
                <c:pt idx="2279">
                  <c:v>16288</c:v>
                </c:pt>
                <c:pt idx="2280">
                  <c:v>16288</c:v>
                </c:pt>
                <c:pt idx="2281">
                  <c:v>16288</c:v>
                </c:pt>
                <c:pt idx="2282">
                  <c:v>16288</c:v>
                </c:pt>
                <c:pt idx="2283">
                  <c:v>16287</c:v>
                </c:pt>
                <c:pt idx="2284">
                  <c:v>16285</c:v>
                </c:pt>
                <c:pt idx="2285">
                  <c:v>16284</c:v>
                </c:pt>
                <c:pt idx="2286">
                  <c:v>16284</c:v>
                </c:pt>
                <c:pt idx="2287">
                  <c:v>16284</c:v>
                </c:pt>
                <c:pt idx="2288">
                  <c:v>16282</c:v>
                </c:pt>
                <c:pt idx="2289">
                  <c:v>16282</c:v>
                </c:pt>
                <c:pt idx="2290">
                  <c:v>16282</c:v>
                </c:pt>
                <c:pt idx="2291">
                  <c:v>16281</c:v>
                </c:pt>
                <c:pt idx="2292">
                  <c:v>16280</c:v>
                </c:pt>
                <c:pt idx="2293">
                  <c:v>16280</c:v>
                </c:pt>
                <c:pt idx="2294">
                  <c:v>16280</c:v>
                </c:pt>
                <c:pt idx="2295">
                  <c:v>16280</c:v>
                </c:pt>
                <c:pt idx="2296">
                  <c:v>16279</c:v>
                </c:pt>
                <c:pt idx="2297">
                  <c:v>16277</c:v>
                </c:pt>
                <c:pt idx="2298">
                  <c:v>16277</c:v>
                </c:pt>
                <c:pt idx="2299">
                  <c:v>16276</c:v>
                </c:pt>
                <c:pt idx="2300">
                  <c:v>16276</c:v>
                </c:pt>
                <c:pt idx="2301">
                  <c:v>16275</c:v>
                </c:pt>
                <c:pt idx="2302">
                  <c:v>16275</c:v>
                </c:pt>
                <c:pt idx="2303">
                  <c:v>16272</c:v>
                </c:pt>
                <c:pt idx="2304">
                  <c:v>16272</c:v>
                </c:pt>
                <c:pt idx="2305">
                  <c:v>16271</c:v>
                </c:pt>
                <c:pt idx="2306">
                  <c:v>16270</c:v>
                </c:pt>
                <c:pt idx="2307">
                  <c:v>16268</c:v>
                </c:pt>
                <c:pt idx="2308">
                  <c:v>16267</c:v>
                </c:pt>
                <c:pt idx="2309">
                  <c:v>16267</c:v>
                </c:pt>
                <c:pt idx="2310">
                  <c:v>16267</c:v>
                </c:pt>
                <c:pt idx="2311">
                  <c:v>16265</c:v>
                </c:pt>
                <c:pt idx="2312">
                  <c:v>16260</c:v>
                </c:pt>
                <c:pt idx="2313">
                  <c:v>16260</c:v>
                </c:pt>
                <c:pt idx="2314">
                  <c:v>16259</c:v>
                </c:pt>
                <c:pt idx="2315">
                  <c:v>16258</c:v>
                </c:pt>
                <c:pt idx="2316">
                  <c:v>16258</c:v>
                </c:pt>
                <c:pt idx="2317">
                  <c:v>16257</c:v>
                </c:pt>
                <c:pt idx="2318">
                  <c:v>16257</c:v>
                </c:pt>
                <c:pt idx="2319">
                  <c:v>16255</c:v>
                </c:pt>
                <c:pt idx="2320">
                  <c:v>16253</c:v>
                </c:pt>
                <c:pt idx="2321">
                  <c:v>16253</c:v>
                </c:pt>
                <c:pt idx="2322">
                  <c:v>16251</c:v>
                </c:pt>
                <c:pt idx="2323">
                  <c:v>16250</c:v>
                </c:pt>
                <c:pt idx="2324">
                  <c:v>16247</c:v>
                </c:pt>
                <c:pt idx="2325">
                  <c:v>16247</c:v>
                </c:pt>
                <c:pt idx="2326">
                  <c:v>16247</c:v>
                </c:pt>
                <c:pt idx="2327">
                  <c:v>16246</c:v>
                </c:pt>
                <c:pt idx="2328">
                  <c:v>16246</c:v>
                </c:pt>
                <c:pt idx="2329">
                  <c:v>16246</c:v>
                </c:pt>
                <c:pt idx="2330">
                  <c:v>16245</c:v>
                </c:pt>
                <c:pt idx="2331">
                  <c:v>16245</c:v>
                </c:pt>
                <c:pt idx="2332">
                  <c:v>16245</c:v>
                </c:pt>
                <c:pt idx="2333">
                  <c:v>16245</c:v>
                </c:pt>
                <c:pt idx="2334">
                  <c:v>16244</c:v>
                </c:pt>
                <c:pt idx="2335">
                  <c:v>16242</c:v>
                </c:pt>
                <c:pt idx="2336">
                  <c:v>16237</c:v>
                </c:pt>
                <c:pt idx="2337">
                  <c:v>16235</c:v>
                </c:pt>
                <c:pt idx="2338">
                  <c:v>16235</c:v>
                </c:pt>
                <c:pt idx="2339">
                  <c:v>16235</c:v>
                </c:pt>
                <c:pt idx="2340">
                  <c:v>16234</c:v>
                </c:pt>
                <c:pt idx="2341">
                  <c:v>16234</c:v>
                </c:pt>
                <c:pt idx="2342">
                  <c:v>16232</c:v>
                </c:pt>
                <c:pt idx="2343">
                  <c:v>16231</c:v>
                </c:pt>
                <c:pt idx="2344">
                  <c:v>16230</c:v>
                </c:pt>
                <c:pt idx="2345">
                  <c:v>16229</c:v>
                </c:pt>
                <c:pt idx="2346">
                  <c:v>16229</c:v>
                </c:pt>
                <c:pt idx="2347">
                  <c:v>16228</c:v>
                </c:pt>
                <c:pt idx="2348">
                  <c:v>16227</c:v>
                </c:pt>
                <c:pt idx="2349">
                  <c:v>16226</c:v>
                </c:pt>
                <c:pt idx="2350">
                  <c:v>16225</c:v>
                </c:pt>
                <c:pt idx="2351">
                  <c:v>16225</c:v>
                </c:pt>
                <c:pt idx="2352">
                  <c:v>16223</c:v>
                </c:pt>
                <c:pt idx="2353">
                  <c:v>16221</c:v>
                </c:pt>
                <c:pt idx="2354">
                  <c:v>16220</c:v>
                </c:pt>
                <c:pt idx="2355">
                  <c:v>16219</c:v>
                </c:pt>
                <c:pt idx="2356">
                  <c:v>16219</c:v>
                </c:pt>
                <c:pt idx="2357">
                  <c:v>16218</c:v>
                </c:pt>
                <c:pt idx="2358">
                  <c:v>16218</c:v>
                </c:pt>
                <c:pt idx="2359">
                  <c:v>16217</c:v>
                </c:pt>
                <c:pt idx="2360">
                  <c:v>16216</c:v>
                </c:pt>
                <c:pt idx="2361">
                  <c:v>16216</c:v>
                </c:pt>
                <c:pt idx="2362">
                  <c:v>16215</c:v>
                </c:pt>
                <c:pt idx="2363">
                  <c:v>16215</c:v>
                </c:pt>
                <c:pt idx="2364">
                  <c:v>16214</c:v>
                </c:pt>
                <c:pt idx="2365">
                  <c:v>16214</c:v>
                </c:pt>
                <c:pt idx="2366">
                  <c:v>16213</c:v>
                </c:pt>
                <c:pt idx="2367">
                  <c:v>16213</c:v>
                </c:pt>
                <c:pt idx="2368">
                  <c:v>16212</c:v>
                </c:pt>
                <c:pt idx="2369">
                  <c:v>16210</c:v>
                </c:pt>
                <c:pt idx="2370">
                  <c:v>16208</c:v>
                </c:pt>
                <c:pt idx="2371">
                  <c:v>16208</c:v>
                </c:pt>
                <c:pt idx="2372">
                  <c:v>16207</c:v>
                </c:pt>
                <c:pt idx="2373">
                  <c:v>16206</c:v>
                </c:pt>
                <c:pt idx="2374">
                  <c:v>16206</c:v>
                </c:pt>
                <c:pt idx="2375">
                  <c:v>16205</c:v>
                </c:pt>
                <c:pt idx="2376">
                  <c:v>16204</c:v>
                </c:pt>
                <c:pt idx="2377">
                  <c:v>16203</c:v>
                </c:pt>
                <c:pt idx="2378">
                  <c:v>16201</c:v>
                </c:pt>
                <c:pt idx="2379">
                  <c:v>16199</c:v>
                </c:pt>
                <c:pt idx="2380">
                  <c:v>16198</c:v>
                </c:pt>
                <c:pt idx="2381">
                  <c:v>16198</c:v>
                </c:pt>
                <c:pt idx="2382">
                  <c:v>16198</c:v>
                </c:pt>
                <c:pt idx="2383">
                  <c:v>16198</c:v>
                </c:pt>
                <c:pt idx="2384">
                  <c:v>16195</c:v>
                </c:pt>
                <c:pt idx="2385">
                  <c:v>16195</c:v>
                </c:pt>
                <c:pt idx="2386">
                  <c:v>16193</c:v>
                </c:pt>
                <c:pt idx="2387">
                  <c:v>16193</c:v>
                </c:pt>
                <c:pt idx="2388">
                  <c:v>16190</c:v>
                </c:pt>
                <c:pt idx="2389">
                  <c:v>16189</c:v>
                </c:pt>
                <c:pt idx="2390">
                  <c:v>16188</c:v>
                </c:pt>
                <c:pt idx="2391">
                  <c:v>16185</c:v>
                </c:pt>
                <c:pt idx="2392">
                  <c:v>16185</c:v>
                </c:pt>
                <c:pt idx="2393">
                  <c:v>16185</c:v>
                </c:pt>
                <c:pt idx="2394">
                  <c:v>16185</c:v>
                </c:pt>
                <c:pt idx="2395">
                  <c:v>16184</c:v>
                </c:pt>
                <c:pt idx="2396">
                  <c:v>16183</c:v>
                </c:pt>
                <c:pt idx="2397">
                  <c:v>16182</c:v>
                </c:pt>
                <c:pt idx="2398">
                  <c:v>16181</c:v>
                </c:pt>
                <c:pt idx="2399">
                  <c:v>16180</c:v>
                </c:pt>
                <c:pt idx="2400">
                  <c:v>16180</c:v>
                </c:pt>
                <c:pt idx="2401">
                  <c:v>16180</c:v>
                </c:pt>
                <c:pt idx="2402">
                  <c:v>16178</c:v>
                </c:pt>
                <c:pt idx="2403">
                  <c:v>16176</c:v>
                </c:pt>
                <c:pt idx="2404">
                  <c:v>16176</c:v>
                </c:pt>
                <c:pt idx="2405">
                  <c:v>16174</c:v>
                </c:pt>
                <c:pt idx="2406">
                  <c:v>16173</c:v>
                </c:pt>
                <c:pt idx="2407">
                  <c:v>16172</c:v>
                </c:pt>
                <c:pt idx="2408">
                  <c:v>16172</c:v>
                </c:pt>
                <c:pt idx="2409">
                  <c:v>16172</c:v>
                </c:pt>
                <c:pt idx="2410">
                  <c:v>16171</c:v>
                </c:pt>
                <c:pt idx="2411">
                  <c:v>16171</c:v>
                </c:pt>
                <c:pt idx="2412">
                  <c:v>16170</c:v>
                </c:pt>
                <c:pt idx="2413">
                  <c:v>16170</c:v>
                </c:pt>
                <c:pt idx="2414">
                  <c:v>16167</c:v>
                </c:pt>
                <c:pt idx="2415">
                  <c:v>16166</c:v>
                </c:pt>
                <c:pt idx="2416">
                  <c:v>16165</c:v>
                </c:pt>
                <c:pt idx="2417">
                  <c:v>16165</c:v>
                </c:pt>
                <c:pt idx="2418">
                  <c:v>16164</c:v>
                </c:pt>
                <c:pt idx="2419">
                  <c:v>16164</c:v>
                </c:pt>
                <c:pt idx="2420">
                  <c:v>16163</c:v>
                </c:pt>
                <c:pt idx="2421">
                  <c:v>16163</c:v>
                </c:pt>
                <c:pt idx="2422">
                  <c:v>16162</c:v>
                </c:pt>
                <c:pt idx="2423">
                  <c:v>16162</c:v>
                </c:pt>
                <c:pt idx="2424">
                  <c:v>16161</c:v>
                </c:pt>
                <c:pt idx="2425">
                  <c:v>16160</c:v>
                </c:pt>
                <c:pt idx="2426">
                  <c:v>16159</c:v>
                </c:pt>
                <c:pt idx="2427">
                  <c:v>16157</c:v>
                </c:pt>
                <c:pt idx="2428">
                  <c:v>16157</c:v>
                </c:pt>
                <c:pt idx="2429">
                  <c:v>16156</c:v>
                </c:pt>
                <c:pt idx="2430">
                  <c:v>16155</c:v>
                </c:pt>
                <c:pt idx="2431">
                  <c:v>16154</c:v>
                </c:pt>
                <c:pt idx="2432">
                  <c:v>16153</c:v>
                </c:pt>
                <c:pt idx="2433">
                  <c:v>16151</c:v>
                </c:pt>
                <c:pt idx="2434">
                  <c:v>16148</c:v>
                </c:pt>
                <c:pt idx="2435">
                  <c:v>16148</c:v>
                </c:pt>
                <c:pt idx="2436">
                  <c:v>16147</c:v>
                </c:pt>
                <c:pt idx="2437">
                  <c:v>16147</c:v>
                </c:pt>
                <c:pt idx="2438">
                  <c:v>16147</c:v>
                </c:pt>
                <c:pt idx="2439">
                  <c:v>16147</c:v>
                </c:pt>
                <c:pt idx="2440">
                  <c:v>16146</c:v>
                </c:pt>
                <c:pt idx="2441">
                  <c:v>16145</c:v>
                </c:pt>
                <c:pt idx="2442">
                  <c:v>16144</c:v>
                </c:pt>
                <c:pt idx="2443">
                  <c:v>16143</c:v>
                </c:pt>
                <c:pt idx="2444">
                  <c:v>16140</c:v>
                </c:pt>
                <c:pt idx="2445">
                  <c:v>16139</c:v>
                </c:pt>
                <c:pt idx="2446">
                  <c:v>16136</c:v>
                </c:pt>
                <c:pt idx="2447">
                  <c:v>16135</c:v>
                </c:pt>
                <c:pt idx="2448">
                  <c:v>16135</c:v>
                </c:pt>
                <c:pt idx="2449">
                  <c:v>16133</c:v>
                </c:pt>
                <c:pt idx="2450">
                  <c:v>16132</c:v>
                </c:pt>
                <c:pt idx="2451">
                  <c:v>16131</c:v>
                </c:pt>
                <c:pt idx="2452">
                  <c:v>16131</c:v>
                </c:pt>
                <c:pt idx="2453">
                  <c:v>16130</c:v>
                </c:pt>
                <c:pt idx="2454">
                  <c:v>16130</c:v>
                </c:pt>
                <c:pt idx="2455">
                  <c:v>16130</c:v>
                </c:pt>
                <c:pt idx="2456">
                  <c:v>16129</c:v>
                </c:pt>
                <c:pt idx="2457">
                  <c:v>16129</c:v>
                </c:pt>
                <c:pt idx="2458">
                  <c:v>16128</c:v>
                </c:pt>
                <c:pt idx="2459">
                  <c:v>16127</c:v>
                </c:pt>
                <c:pt idx="2460">
                  <c:v>16125</c:v>
                </c:pt>
                <c:pt idx="2461">
                  <c:v>16125</c:v>
                </c:pt>
                <c:pt idx="2462">
                  <c:v>16123</c:v>
                </c:pt>
                <c:pt idx="2463">
                  <c:v>16121</c:v>
                </c:pt>
                <c:pt idx="2464">
                  <c:v>16120</c:v>
                </c:pt>
                <c:pt idx="2465">
                  <c:v>16120</c:v>
                </c:pt>
                <c:pt idx="2466">
                  <c:v>16117</c:v>
                </c:pt>
                <c:pt idx="2467">
                  <c:v>16117</c:v>
                </c:pt>
                <c:pt idx="2468">
                  <c:v>16116</c:v>
                </c:pt>
                <c:pt idx="2469">
                  <c:v>16114</c:v>
                </c:pt>
                <c:pt idx="2470">
                  <c:v>16114</c:v>
                </c:pt>
                <c:pt idx="2471">
                  <c:v>16114</c:v>
                </c:pt>
                <c:pt idx="2472">
                  <c:v>16114</c:v>
                </c:pt>
                <c:pt idx="2473">
                  <c:v>16112</c:v>
                </c:pt>
                <c:pt idx="2474">
                  <c:v>16109</c:v>
                </c:pt>
                <c:pt idx="2475">
                  <c:v>16109</c:v>
                </c:pt>
                <c:pt idx="2476">
                  <c:v>16108</c:v>
                </c:pt>
                <c:pt idx="2477">
                  <c:v>16108</c:v>
                </c:pt>
                <c:pt idx="2478">
                  <c:v>16108</c:v>
                </c:pt>
                <c:pt idx="2479">
                  <c:v>16107</c:v>
                </c:pt>
                <c:pt idx="2480">
                  <c:v>16105</c:v>
                </c:pt>
                <c:pt idx="2481">
                  <c:v>16105</c:v>
                </c:pt>
                <c:pt idx="2482">
                  <c:v>16105</c:v>
                </c:pt>
                <c:pt idx="2483">
                  <c:v>16105</c:v>
                </c:pt>
                <c:pt idx="2484">
                  <c:v>16104</c:v>
                </c:pt>
                <c:pt idx="2485">
                  <c:v>16104</c:v>
                </c:pt>
                <c:pt idx="2486">
                  <c:v>16102</c:v>
                </c:pt>
                <c:pt idx="2487">
                  <c:v>16101</c:v>
                </c:pt>
                <c:pt idx="2488">
                  <c:v>16101</c:v>
                </c:pt>
                <c:pt idx="2489">
                  <c:v>16097</c:v>
                </c:pt>
                <c:pt idx="2490">
                  <c:v>16097</c:v>
                </c:pt>
                <c:pt idx="2491">
                  <c:v>16096</c:v>
                </c:pt>
                <c:pt idx="2492">
                  <c:v>16095</c:v>
                </c:pt>
                <c:pt idx="2493">
                  <c:v>16095</c:v>
                </c:pt>
                <c:pt idx="2494">
                  <c:v>16092</c:v>
                </c:pt>
                <c:pt idx="2495">
                  <c:v>16091</c:v>
                </c:pt>
                <c:pt idx="2496">
                  <c:v>16091</c:v>
                </c:pt>
                <c:pt idx="2497">
                  <c:v>16090</c:v>
                </c:pt>
                <c:pt idx="2498">
                  <c:v>16090</c:v>
                </c:pt>
                <c:pt idx="2499">
                  <c:v>16090</c:v>
                </c:pt>
                <c:pt idx="2500">
                  <c:v>16088</c:v>
                </c:pt>
                <c:pt idx="2501">
                  <c:v>16087</c:v>
                </c:pt>
                <c:pt idx="2502">
                  <c:v>16086</c:v>
                </c:pt>
                <c:pt idx="2503">
                  <c:v>16085</c:v>
                </c:pt>
                <c:pt idx="2504">
                  <c:v>16085</c:v>
                </c:pt>
                <c:pt idx="2505">
                  <c:v>16083</c:v>
                </c:pt>
                <c:pt idx="2506">
                  <c:v>16082</c:v>
                </c:pt>
                <c:pt idx="2507">
                  <c:v>16082</c:v>
                </c:pt>
                <c:pt idx="2508">
                  <c:v>16081</c:v>
                </c:pt>
                <c:pt idx="2509">
                  <c:v>16081</c:v>
                </c:pt>
                <c:pt idx="2510">
                  <c:v>16080</c:v>
                </c:pt>
                <c:pt idx="2511">
                  <c:v>16079</c:v>
                </c:pt>
                <c:pt idx="2512">
                  <c:v>16078</c:v>
                </c:pt>
                <c:pt idx="2513">
                  <c:v>16078</c:v>
                </c:pt>
                <c:pt idx="2514">
                  <c:v>16077</c:v>
                </c:pt>
                <c:pt idx="2515">
                  <c:v>16077</c:v>
                </c:pt>
                <c:pt idx="2516">
                  <c:v>16077</c:v>
                </c:pt>
                <c:pt idx="2517">
                  <c:v>16076</c:v>
                </c:pt>
                <c:pt idx="2518">
                  <c:v>16075</c:v>
                </c:pt>
                <c:pt idx="2519">
                  <c:v>16075</c:v>
                </c:pt>
                <c:pt idx="2520">
                  <c:v>16074</c:v>
                </c:pt>
                <c:pt idx="2521">
                  <c:v>16074</c:v>
                </c:pt>
                <c:pt idx="2522">
                  <c:v>16073</c:v>
                </c:pt>
                <c:pt idx="2523">
                  <c:v>16072</c:v>
                </c:pt>
                <c:pt idx="2524">
                  <c:v>16071</c:v>
                </c:pt>
                <c:pt idx="2525">
                  <c:v>16069</c:v>
                </c:pt>
                <c:pt idx="2526">
                  <c:v>16068</c:v>
                </c:pt>
                <c:pt idx="2527">
                  <c:v>16067</c:v>
                </c:pt>
                <c:pt idx="2528">
                  <c:v>16067</c:v>
                </c:pt>
                <c:pt idx="2529">
                  <c:v>16067</c:v>
                </c:pt>
                <c:pt idx="2530">
                  <c:v>16066</c:v>
                </c:pt>
                <c:pt idx="2531">
                  <c:v>16064</c:v>
                </c:pt>
                <c:pt idx="2532">
                  <c:v>16063</c:v>
                </c:pt>
                <c:pt idx="2533">
                  <c:v>16063</c:v>
                </c:pt>
                <c:pt idx="2534">
                  <c:v>16062</c:v>
                </c:pt>
                <c:pt idx="2535">
                  <c:v>16061</c:v>
                </c:pt>
                <c:pt idx="2536">
                  <c:v>16060</c:v>
                </c:pt>
                <c:pt idx="2537">
                  <c:v>16059</c:v>
                </c:pt>
                <c:pt idx="2538">
                  <c:v>16058</c:v>
                </c:pt>
                <c:pt idx="2539">
                  <c:v>16058</c:v>
                </c:pt>
                <c:pt idx="2540">
                  <c:v>16057</c:v>
                </c:pt>
                <c:pt idx="2541">
                  <c:v>16057</c:v>
                </c:pt>
                <c:pt idx="2542">
                  <c:v>16057</c:v>
                </c:pt>
                <c:pt idx="2543">
                  <c:v>16056</c:v>
                </c:pt>
                <c:pt idx="2544">
                  <c:v>16054</c:v>
                </c:pt>
                <c:pt idx="2545">
                  <c:v>16053</c:v>
                </c:pt>
                <c:pt idx="2546">
                  <c:v>16053</c:v>
                </c:pt>
                <c:pt idx="2547">
                  <c:v>16052</c:v>
                </c:pt>
                <c:pt idx="2548">
                  <c:v>16051</c:v>
                </c:pt>
                <c:pt idx="2549">
                  <c:v>16051</c:v>
                </c:pt>
                <c:pt idx="2550">
                  <c:v>16050</c:v>
                </c:pt>
                <c:pt idx="2551">
                  <c:v>16050</c:v>
                </c:pt>
                <c:pt idx="2552">
                  <c:v>16049</c:v>
                </c:pt>
                <c:pt idx="2553">
                  <c:v>16046</c:v>
                </c:pt>
                <c:pt idx="2554">
                  <c:v>16045</c:v>
                </c:pt>
                <c:pt idx="2555">
                  <c:v>16045</c:v>
                </c:pt>
                <c:pt idx="2556">
                  <c:v>16044</c:v>
                </c:pt>
                <c:pt idx="2557">
                  <c:v>16044</c:v>
                </c:pt>
                <c:pt idx="2558">
                  <c:v>16043</c:v>
                </c:pt>
                <c:pt idx="2559">
                  <c:v>16042</c:v>
                </c:pt>
                <c:pt idx="2560">
                  <c:v>16041</c:v>
                </c:pt>
                <c:pt idx="2561">
                  <c:v>16040</c:v>
                </c:pt>
                <c:pt idx="2562">
                  <c:v>16040</c:v>
                </c:pt>
                <c:pt idx="2563">
                  <c:v>16039</c:v>
                </c:pt>
                <c:pt idx="2564">
                  <c:v>16039</c:v>
                </c:pt>
                <c:pt idx="2565">
                  <c:v>16039</c:v>
                </c:pt>
                <c:pt idx="2566">
                  <c:v>16033</c:v>
                </c:pt>
                <c:pt idx="2567">
                  <c:v>16033</c:v>
                </c:pt>
                <c:pt idx="2568">
                  <c:v>16033</c:v>
                </c:pt>
                <c:pt idx="2569">
                  <c:v>16032</c:v>
                </c:pt>
                <c:pt idx="2570">
                  <c:v>16030</c:v>
                </c:pt>
                <c:pt idx="2571">
                  <c:v>16030</c:v>
                </c:pt>
                <c:pt idx="2572">
                  <c:v>16028</c:v>
                </c:pt>
                <c:pt idx="2573">
                  <c:v>16025</c:v>
                </c:pt>
                <c:pt idx="2574">
                  <c:v>16025</c:v>
                </c:pt>
                <c:pt idx="2575">
                  <c:v>16025</c:v>
                </c:pt>
                <c:pt idx="2576">
                  <c:v>16023</c:v>
                </c:pt>
                <c:pt idx="2577">
                  <c:v>16022</c:v>
                </c:pt>
                <c:pt idx="2578">
                  <c:v>16021</c:v>
                </c:pt>
                <c:pt idx="2579">
                  <c:v>16020</c:v>
                </c:pt>
                <c:pt idx="2580">
                  <c:v>16018</c:v>
                </c:pt>
                <c:pt idx="2581">
                  <c:v>16017</c:v>
                </c:pt>
                <c:pt idx="2582">
                  <c:v>16017</c:v>
                </c:pt>
                <c:pt idx="2583">
                  <c:v>16016</c:v>
                </c:pt>
                <c:pt idx="2584">
                  <c:v>16016</c:v>
                </c:pt>
                <c:pt idx="2585">
                  <c:v>16015</c:v>
                </c:pt>
                <c:pt idx="2586">
                  <c:v>16015</c:v>
                </c:pt>
                <c:pt idx="2587">
                  <c:v>16015</c:v>
                </c:pt>
                <c:pt idx="2588">
                  <c:v>16014</c:v>
                </c:pt>
                <c:pt idx="2589">
                  <c:v>16014</c:v>
                </c:pt>
                <c:pt idx="2590">
                  <c:v>16014</c:v>
                </c:pt>
                <c:pt idx="2591">
                  <c:v>16013</c:v>
                </c:pt>
                <c:pt idx="2592">
                  <c:v>16011</c:v>
                </c:pt>
                <c:pt idx="2593">
                  <c:v>16010</c:v>
                </c:pt>
                <c:pt idx="2594">
                  <c:v>16009</c:v>
                </c:pt>
                <c:pt idx="2595">
                  <c:v>16008</c:v>
                </c:pt>
                <c:pt idx="2596">
                  <c:v>16006</c:v>
                </c:pt>
                <c:pt idx="2597">
                  <c:v>16006</c:v>
                </c:pt>
                <c:pt idx="2598">
                  <c:v>16006</c:v>
                </c:pt>
                <c:pt idx="2599">
                  <c:v>16006</c:v>
                </c:pt>
                <c:pt idx="2600">
                  <c:v>16005</c:v>
                </c:pt>
                <c:pt idx="2601">
                  <c:v>16001</c:v>
                </c:pt>
                <c:pt idx="2602">
                  <c:v>16000</c:v>
                </c:pt>
                <c:pt idx="2603">
                  <c:v>15997</c:v>
                </c:pt>
                <c:pt idx="2604">
                  <c:v>15996</c:v>
                </c:pt>
                <c:pt idx="2605">
                  <c:v>15995</c:v>
                </c:pt>
                <c:pt idx="2606">
                  <c:v>15995</c:v>
                </c:pt>
                <c:pt idx="2607">
                  <c:v>15995</c:v>
                </c:pt>
                <c:pt idx="2608">
                  <c:v>15995</c:v>
                </c:pt>
                <c:pt idx="2609">
                  <c:v>15994</c:v>
                </c:pt>
                <c:pt idx="2610">
                  <c:v>15994</c:v>
                </c:pt>
                <c:pt idx="2611">
                  <c:v>15993</c:v>
                </c:pt>
                <c:pt idx="2612">
                  <c:v>15992</c:v>
                </c:pt>
                <c:pt idx="2613">
                  <c:v>15992</c:v>
                </c:pt>
                <c:pt idx="2614">
                  <c:v>15992</c:v>
                </c:pt>
                <c:pt idx="2615">
                  <c:v>15991</c:v>
                </c:pt>
                <c:pt idx="2616">
                  <c:v>15991</c:v>
                </c:pt>
                <c:pt idx="2617">
                  <c:v>15991</c:v>
                </c:pt>
                <c:pt idx="2618">
                  <c:v>15990</c:v>
                </c:pt>
                <c:pt idx="2619">
                  <c:v>15989</c:v>
                </c:pt>
                <c:pt idx="2620">
                  <c:v>15989</c:v>
                </c:pt>
                <c:pt idx="2621">
                  <c:v>15989</c:v>
                </c:pt>
                <c:pt idx="2622">
                  <c:v>15987</c:v>
                </c:pt>
                <c:pt idx="2623">
                  <c:v>15987</c:v>
                </c:pt>
                <c:pt idx="2624">
                  <c:v>15986</c:v>
                </c:pt>
                <c:pt idx="2625">
                  <c:v>15986</c:v>
                </c:pt>
                <c:pt idx="2626">
                  <c:v>15985</c:v>
                </c:pt>
                <c:pt idx="2627">
                  <c:v>15983</c:v>
                </c:pt>
                <c:pt idx="2628">
                  <c:v>15981</c:v>
                </c:pt>
                <c:pt idx="2629">
                  <c:v>15980</c:v>
                </c:pt>
                <c:pt idx="2630">
                  <c:v>15979</c:v>
                </c:pt>
                <c:pt idx="2631">
                  <c:v>15976</c:v>
                </c:pt>
                <c:pt idx="2632">
                  <c:v>15973</c:v>
                </c:pt>
                <c:pt idx="2633">
                  <c:v>15972</c:v>
                </c:pt>
                <c:pt idx="2634">
                  <c:v>15972</c:v>
                </c:pt>
                <c:pt idx="2635">
                  <c:v>15971</c:v>
                </c:pt>
                <c:pt idx="2636">
                  <c:v>15971</c:v>
                </c:pt>
                <c:pt idx="2637">
                  <c:v>15971</c:v>
                </c:pt>
                <c:pt idx="2638">
                  <c:v>15970</c:v>
                </c:pt>
                <c:pt idx="2639">
                  <c:v>15970</c:v>
                </c:pt>
                <c:pt idx="2640">
                  <c:v>15965</c:v>
                </c:pt>
                <c:pt idx="2641">
                  <c:v>15965</c:v>
                </c:pt>
                <c:pt idx="2642">
                  <c:v>15964</c:v>
                </c:pt>
                <c:pt idx="2643">
                  <c:v>15963</c:v>
                </c:pt>
                <c:pt idx="2644">
                  <c:v>15962</c:v>
                </c:pt>
                <c:pt idx="2645">
                  <c:v>15962</c:v>
                </c:pt>
                <c:pt idx="2646">
                  <c:v>15960</c:v>
                </c:pt>
                <c:pt idx="2647">
                  <c:v>15960</c:v>
                </c:pt>
                <c:pt idx="2648">
                  <c:v>15958</c:v>
                </c:pt>
                <c:pt idx="2649">
                  <c:v>15956</c:v>
                </c:pt>
                <c:pt idx="2650">
                  <c:v>15953</c:v>
                </c:pt>
                <c:pt idx="2651">
                  <c:v>15953</c:v>
                </c:pt>
                <c:pt idx="2652">
                  <c:v>15953</c:v>
                </c:pt>
                <c:pt idx="2653">
                  <c:v>15950</c:v>
                </c:pt>
                <c:pt idx="2654">
                  <c:v>15948</c:v>
                </c:pt>
                <c:pt idx="2655">
                  <c:v>15948</c:v>
                </c:pt>
                <c:pt idx="2656">
                  <c:v>15948</c:v>
                </c:pt>
                <c:pt idx="2657">
                  <c:v>15945</c:v>
                </c:pt>
                <c:pt idx="2658">
                  <c:v>15941</c:v>
                </c:pt>
                <c:pt idx="2659">
                  <c:v>15940</c:v>
                </c:pt>
                <c:pt idx="2660">
                  <c:v>15939</c:v>
                </c:pt>
                <c:pt idx="2661">
                  <c:v>15938</c:v>
                </c:pt>
                <c:pt idx="2662">
                  <c:v>15938</c:v>
                </c:pt>
                <c:pt idx="2663">
                  <c:v>15937</c:v>
                </c:pt>
                <c:pt idx="2664">
                  <c:v>15935</c:v>
                </c:pt>
                <c:pt idx="2665">
                  <c:v>15934</c:v>
                </c:pt>
                <c:pt idx="2666">
                  <c:v>15933</c:v>
                </c:pt>
                <c:pt idx="2667">
                  <c:v>15930</c:v>
                </c:pt>
                <c:pt idx="2668">
                  <c:v>15928</c:v>
                </c:pt>
                <c:pt idx="2669">
                  <c:v>15928</c:v>
                </c:pt>
                <c:pt idx="2670">
                  <c:v>15927</c:v>
                </c:pt>
                <c:pt idx="2671">
                  <c:v>15925</c:v>
                </c:pt>
                <c:pt idx="2672">
                  <c:v>15923</c:v>
                </c:pt>
                <c:pt idx="2673">
                  <c:v>15923</c:v>
                </c:pt>
                <c:pt idx="2674">
                  <c:v>15923</c:v>
                </c:pt>
                <c:pt idx="2675">
                  <c:v>15922</c:v>
                </c:pt>
                <c:pt idx="2676">
                  <c:v>15922</c:v>
                </c:pt>
                <c:pt idx="2677">
                  <c:v>15922</c:v>
                </c:pt>
                <c:pt idx="2678">
                  <c:v>15920</c:v>
                </c:pt>
                <c:pt idx="2679">
                  <c:v>15919</c:v>
                </c:pt>
                <c:pt idx="2680">
                  <c:v>15918</c:v>
                </c:pt>
                <c:pt idx="2681">
                  <c:v>15916</c:v>
                </c:pt>
                <c:pt idx="2682">
                  <c:v>15916</c:v>
                </c:pt>
                <c:pt idx="2683">
                  <c:v>15915</c:v>
                </c:pt>
                <c:pt idx="2684">
                  <c:v>15913</c:v>
                </c:pt>
                <c:pt idx="2685">
                  <c:v>15910</c:v>
                </c:pt>
                <c:pt idx="2686">
                  <c:v>15910</c:v>
                </c:pt>
                <c:pt idx="2687">
                  <c:v>15909</c:v>
                </c:pt>
                <c:pt idx="2688">
                  <c:v>15909</c:v>
                </c:pt>
                <c:pt idx="2689">
                  <c:v>15904</c:v>
                </c:pt>
                <c:pt idx="2690">
                  <c:v>15903</c:v>
                </c:pt>
                <c:pt idx="2691">
                  <c:v>15902</c:v>
                </c:pt>
                <c:pt idx="2692">
                  <c:v>15901</c:v>
                </c:pt>
                <c:pt idx="2693">
                  <c:v>15901</c:v>
                </c:pt>
                <c:pt idx="2694">
                  <c:v>15899</c:v>
                </c:pt>
                <c:pt idx="2695">
                  <c:v>15899</c:v>
                </c:pt>
                <c:pt idx="2696">
                  <c:v>15897</c:v>
                </c:pt>
                <c:pt idx="2697">
                  <c:v>15897</c:v>
                </c:pt>
                <c:pt idx="2698">
                  <c:v>15896</c:v>
                </c:pt>
                <c:pt idx="2699">
                  <c:v>15895</c:v>
                </c:pt>
                <c:pt idx="2700">
                  <c:v>15895</c:v>
                </c:pt>
                <c:pt idx="2701">
                  <c:v>15894</c:v>
                </c:pt>
                <c:pt idx="2702">
                  <c:v>15894</c:v>
                </c:pt>
                <c:pt idx="2703">
                  <c:v>15894</c:v>
                </c:pt>
                <c:pt idx="2704">
                  <c:v>15892</c:v>
                </c:pt>
                <c:pt idx="2705">
                  <c:v>15890</c:v>
                </c:pt>
                <c:pt idx="2706">
                  <c:v>15886</c:v>
                </c:pt>
                <c:pt idx="2707">
                  <c:v>15886</c:v>
                </c:pt>
                <c:pt idx="2708">
                  <c:v>15886</c:v>
                </c:pt>
                <c:pt idx="2709">
                  <c:v>15886</c:v>
                </c:pt>
                <c:pt idx="2710">
                  <c:v>15886</c:v>
                </c:pt>
                <c:pt idx="2711">
                  <c:v>15885</c:v>
                </c:pt>
                <c:pt idx="2712">
                  <c:v>15884</c:v>
                </c:pt>
                <c:pt idx="2713">
                  <c:v>15883</c:v>
                </c:pt>
                <c:pt idx="2714">
                  <c:v>15883</c:v>
                </c:pt>
                <c:pt idx="2715">
                  <c:v>15880</c:v>
                </c:pt>
                <c:pt idx="2716">
                  <c:v>15880</c:v>
                </c:pt>
                <c:pt idx="2717">
                  <c:v>15878</c:v>
                </c:pt>
                <c:pt idx="2718">
                  <c:v>15878</c:v>
                </c:pt>
                <c:pt idx="2719">
                  <c:v>15878</c:v>
                </c:pt>
                <c:pt idx="2720">
                  <c:v>15878</c:v>
                </c:pt>
                <c:pt idx="2721">
                  <c:v>15875</c:v>
                </c:pt>
                <c:pt idx="2722">
                  <c:v>15875</c:v>
                </c:pt>
                <c:pt idx="2723">
                  <c:v>15875</c:v>
                </c:pt>
                <c:pt idx="2724">
                  <c:v>15873</c:v>
                </c:pt>
                <c:pt idx="2725">
                  <c:v>15872</c:v>
                </c:pt>
                <c:pt idx="2726">
                  <c:v>15870</c:v>
                </c:pt>
                <c:pt idx="2727">
                  <c:v>15869</c:v>
                </c:pt>
                <c:pt idx="2728">
                  <c:v>15869</c:v>
                </c:pt>
                <c:pt idx="2729">
                  <c:v>15868</c:v>
                </c:pt>
                <c:pt idx="2730">
                  <c:v>15867</c:v>
                </c:pt>
                <c:pt idx="2731">
                  <c:v>15867</c:v>
                </c:pt>
                <c:pt idx="2732">
                  <c:v>15866</c:v>
                </c:pt>
                <c:pt idx="2733">
                  <c:v>15865</c:v>
                </c:pt>
                <c:pt idx="2734">
                  <c:v>15865</c:v>
                </c:pt>
                <c:pt idx="2735">
                  <c:v>15864</c:v>
                </c:pt>
                <c:pt idx="2736">
                  <c:v>15864</c:v>
                </c:pt>
                <c:pt idx="2737">
                  <c:v>15864</c:v>
                </c:pt>
                <c:pt idx="2738">
                  <c:v>15863</c:v>
                </c:pt>
                <c:pt idx="2739">
                  <c:v>15863</c:v>
                </c:pt>
                <c:pt idx="2740">
                  <c:v>15862</c:v>
                </c:pt>
                <c:pt idx="2741">
                  <c:v>15861</c:v>
                </c:pt>
                <c:pt idx="2742">
                  <c:v>15860</c:v>
                </c:pt>
                <c:pt idx="2743">
                  <c:v>15858</c:v>
                </c:pt>
                <c:pt idx="2744">
                  <c:v>15857</c:v>
                </c:pt>
                <c:pt idx="2745">
                  <c:v>15857</c:v>
                </c:pt>
                <c:pt idx="2746">
                  <c:v>15856</c:v>
                </c:pt>
                <c:pt idx="2747">
                  <c:v>15855</c:v>
                </c:pt>
                <c:pt idx="2748">
                  <c:v>15855</c:v>
                </c:pt>
                <c:pt idx="2749">
                  <c:v>15854</c:v>
                </c:pt>
                <c:pt idx="2750">
                  <c:v>15854</c:v>
                </c:pt>
                <c:pt idx="2751">
                  <c:v>15853</c:v>
                </c:pt>
                <c:pt idx="2752">
                  <c:v>15853</c:v>
                </c:pt>
                <c:pt idx="2753">
                  <c:v>15852</c:v>
                </c:pt>
                <c:pt idx="2754">
                  <c:v>15852</c:v>
                </c:pt>
                <c:pt idx="2755">
                  <c:v>15852</c:v>
                </c:pt>
                <c:pt idx="2756">
                  <c:v>15852</c:v>
                </c:pt>
                <c:pt idx="2757">
                  <c:v>15849</c:v>
                </c:pt>
                <c:pt idx="2758">
                  <c:v>15849</c:v>
                </c:pt>
                <c:pt idx="2759">
                  <c:v>15847</c:v>
                </c:pt>
                <c:pt idx="2760">
                  <c:v>15845</c:v>
                </c:pt>
                <c:pt idx="2761">
                  <c:v>15844</c:v>
                </c:pt>
                <c:pt idx="2762">
                  <c:v>15844</c:v>
                </c:pt>
                <c:pt idx="2763">
                  <c:v>15843</c:v>
                </c:pt>
                <c:pt idx="2764">
                  <c:v>15842</c:v>
                </c:pt>
                <c:pt idx="2765">
                  <c:v>15841</c:v>
                </c:pt>
                <c:pt idx="2766">
                  <c:v>15839</c:v>
                </c:pt>
                <c:pt idx="2767">
                  <c:v>15839</c:v>
                </c:pt>
                <c:pt idx="2768">
                  <c:v>15839</c:v>
                </c:pt>
                <c:pt idx="2769">
                  <c:v>15839</c:v>
                </c:pt>
                <c:pt idx="2770">
                  <c:v>15838</c:v>
                </c:pt>
                <c:pt idx="2771">
                  <c:v>15838</c:v>
                </c:pt>
                <c:pt idx="2772">
                  <c:v>15834</c:v>
                </c:pt>
                <c:pt idx="2773">
                  <c:v>15834</c:v>
                </c:pt>
                <c:pt idx="2774">
                  <c:v>15832</c:v>
                </c:pt>
                <c:pt idx="2775">
                  <c:v>15832</c:v>
                </c:pt>
                <c:pt idx="2776">
                  <c:v>15832</c:v>
                </c:pt>
                <c:pt idx="2777">
                  <c:v>15832</c:v>
                </c:pt>
                <c:pt idx="2778">
                  <c:v>15831</c:v>
                </c:pt>
                <c:pt idx="2779">
                  <c:v>15829</c:v>
                </c:pt>
                <c:pt idx="2780">
                  <c:v>15829</c:v>
                </c:pt>
                <c:pt idx="2781">
                  <c:v>15828</c:v>
                </c:pt>
                <c:pt idx="2782">
                  <c:v>15826</c:v>
                </c:pt>
                <c:pt idx="2783">
                  <c:v>15823</c:v>
                </c:pt>
                <c:pt idx="2784">
                  <c:v>15822</c:v>
                </c:pt>
                <c:pt idx="2785">
                  <c:v>15822</c:v>
                </c:pt>
                <c:pt idx="2786">
                  <c:v>15821</c:v>
                </c:pt>
                <c:pt idx="2787">
                  <c:v>15818</c:v>
                </c:pt>
                <c:pt idx="2788">
                  <c:v>15817</c:v>
                </c:pt>
                <c:pt idx="2789">
                  <c:v>15817</c:v>
                </c:pt>
                <c:pt idx="2790">
                  <c:v>15817</c:v>
                </c:pt>
                <c:pt idx="2791">
                  <c:v>15817</c:v>
                </c:pt>
                <c:pt idx="2792">
                  <c:v>15816</c:v>
                </c:pt>
                <c:pt idx="2793">
                  <c:v>15815</c:v>
                </c:pt>
                <c:pt idx="2794">
                  <c:v>15815</c:v>
                </c:pt>
                <c:pt idx="2795">
                  <c:v>15815</c:v>
                </c:pt>
                <c:pt idx="2796">
                  <c:v>15814</c:v>
                </c:pt>
                <c:pt idx="2797">
                  <c:v>15814</c:v>
                </c:pt>
                <c:pt idx="2798">
                  <c:v>15814</c:v>
                </c:pt>
                <c:pt idx="2799">
                  <c:v>15812</c:v>
                </c:pt>
                <c:pt idx="2800">
                  <c:v>15812</c:v>
                </c:pt>
                <c:pt idx="2801">
                  <c:v>15811</c:v>
                </c:pt>
                <c:pt idx="2802">
                  <c:v>15811</c:v>
                </c:pt>
                <c:pt idx="2803">
                  <c:v>15810</c:v>
                </c:pt>
                <c:pt idx="2804">
                  <c:v>15810</c:v>
                </c:pt>
                <c:pt idx="2805">
                  <c:v>15809</c:v>
                </c:pt>
                <c:pt idx="2806">
                  <c:v>15806</c:v>
                </c:pt>
                <c:pt idx="2807">
                  <c:v>15805</c:v>
                </c:pt>
                <c:pt idx="2808">
                  <c:v>15803</c:v>
                </c:pt>
                <c:pt idx="2809">
                  <c:v>15803</c:v>
                </c:pt>
                <c:pt idx="2810">
                  <c:v>15803</c:v>
                </c:pt>
                <c:pt idx="2811">
                  <c:v>15803</c:v>
                </c:pt>
                <c:pt idx="2812">
                  <c:v>15803</c:v>
                </c:pt>
                <c:pt idx="2813">
                  <c:v>15802</c:v>
                </c:pt>
                <c:pt idx="2814">
                  <c:v>15802</c:v>
                </c:pt>
                <c:pt idx="2815">
                  <c:v>15801</c:v>
                </c:pt>
                <c:pt idx="2816">
                  <c:v>15801</c:v>
                </c:pt>
                <c:pt idx="2817">
                  <c:v>15800</c:v>
                </c:pt>
                <c:pt idx="2818">
                  <c:v>15799</c:v>
                </c:pt>
                <c:pt idx="2819">
                  <c:v>15799</c:v>
                </c:pt>
                <c:pt idx="2820">
                  <c:v>15799</c:v>
                </c:pt>
                <c:pt idx="2821">
                  <c:v>15797</c:v>
                </c:pt>
                <c:pt idx="2822">
                  <c:v>15797</c:v>
                </c:pt>
                <c:pt idx="2823">
                  <c:v>15797</c:v>
                </c:pt>
                <c:pt idx="2824">
                  <c:v>15797</c:v>
                </c:pt>
                <c:pt idx="2825">
                  <c:v>15796</c:v>
                </c:pt>
                <c:pt idx="2826">
                  <c:v>15796</c:v>
                </c:pt>
                <c:pt idx="2827">
                  <c:v>15793</c:v>
                </c:pt>
                <c:pt idx="2828">
                  <c:v>15791</c:v>
                </c:pt>
                <c:pt idx="2829">
                  <c:v>15791</c:v>
                </c:pt>
                <c:pt idx="2830">
                  <c:v>15791</c:v>
                </c:pt>
                <c:pt idx="2831">
                  <c:v>15789</c:v>
                </c:pt>
                <c:pt idx="2832">
                  <c:v>15788</c:v>
                </c:pt>
                <c:pt idx="2833">
                  <c:v>15787</c:v>
                </c:pt>
                <c:pt idx="2834">
                  <c:v>15786</c:v>
                </c:pt>
                <c:pt idx="2835">
                  <c:v>15786</c:v>
                </c:pt>
                <c:pt idx="2836">
                  <c:v>15786</c:v>
                </c:pt>
                <c:pt idx="2837">
                  <c:v>15785</c:v>
                </c:pt>
                <c:pt idx="2838">
                  <c:v>15785</c:v>
                </c:pt>
                <c:pt idx="2839">
                  <c:v>15784</c:v>
                </c:pt>
                <c:pt idx="2840">
                  <c:v>15784</c:v>
                </c:pt>
                <c:pt idx="2841">
                  <c:v>15784</c:v>
                </c:pt>
                <c:pt idx="2842">
                  <c:v>15783</c:v>
                </c:pt>
                <c:pt idx="2843">
                  <c:v>15783</c:v>
                </c:pt>
                <c:pt idx="2844">
                  <c:v>15782</c:v>
                </c:pt>
                <c:pt idx="2845">
                  <c:v>15781</c:v>
                </c:pt>
                <c:pt idx="2846">
                  <c:v>15780</c:v>
                </c:pt>
                <c:pt idx="2847">
                  <c:v>15780</c:v>
                </c:pt>
                <c:pt idx="2848">
                  <c:v>15778</c:v>
                </c:pt>
                <c:pt idx="2849">
                  <c:v>15776</c:v>
                </c:pt>
                <c:pt idx="2850">
                  <c:v>15775</c:v>
                </c:pt>
                <c:pt idx="2851">
                  <c:v>15775</c:v>
                </c:pt>
                <c:pt idx="2852">
                  <c:v>15774</c:v>
                </c:pt>
                <c:pt idx="2853">
                  <c:v>15770</c:v>
                </c:pt>
                <c:pt idx="2854">
                  <c:v>15770</c:v>
                </c:pt>
                <c:pt idx="2855">
                  <c:v>15768</c:v>
                </c:pt>
                <c:pt idx="2856">
                  <c:v>15768</c:v>
                </c:pt>
                <c:pt idx="2857">
                  <c:v>15768</c:v>
                </c:pt>
                <c:pt idx="2858">
                  <c:v>15767</c:v>
                </c:pt>
                <c:pt idx="2859">
                  <c:v>15767</c:v>
                </c:pt>
                <c:pt idx="2860">
                  <c:v>15766</c:v>
                </c:pt>
                <c:pt idx="2861">
                  <c:v>15766</c:v>
                </c:pt>
                <c:pt idx="2862">
                  <c:v>15766</c:v>
                </c:pt>
                <c:pt idx="2863">
                  <c:v>15764</c:v>
                </c:pt>
                <c:pt idx="2864">
                  <c:v>15764</c:v>
                </c:pt>
                <c:pt idx="2865">
                  <c:v>15762</c:v>
                </c:pt>
                <c:pt idx="2866">
                  <c:v>15761</c:v>
                </c:pt>
                <c:pt idx="2867">
                  <c:v>15761</c:v>
                </c:pt>
                <c:pt idx="2868">
                  <c:v>15760</c:v>
                </c:pt>
                <c:pt idx="2869">
                  <c:v>15760</c:v>
                </c:pt>
                <c:pt idx="2870">
                  <c:v>15759</c:v>
                </c:pt>
                <c:pt idx="2871">
                  <c:v>15759</c:v>
                </c:pt>
                <c:pt idx="2872">
                  <c:v>15758</c:v>
                </c:pt>
                <c:pt idx="2873">
                  <c:v>15757</c:v>
                </c:pt>
                <c:pt idx="2874">
                  <c:v>15757</c:v>
                </c:pt>
                <c:pt idx="2875">
                  <c:v>15757</c:v>
                </c:pt>
                <c:pt idx="2876">
                  <c:v>15756</c:v>
                </c:pt>
                <c:pt idx="2877">
                  <c:v>15755</c:v>
                </c:pt>
                <c:pt idx="2878">
                  <c:v>15755</c:v>
                </c:pt>
                <c:pt idx="2879">
                  <c:v>15755</c:v>
                </c:pt>
                <c:pt idx="2880">
                  <c:v>15754</c:v>
                </c:pt>
                <c:pt idx="2881">
                  <c:v>15753</c:v>
                </c:pt>
                <c:pt idx="2882">
                  <c:v>15752</c:v>
                </c:pt>
                <c:pt idx="2883">
                  <c:v>15751</c:v>
                </c:pt>
                <c:pt idx="2884">
                  <c:v>15751</c:v>
                </c:pt>
                <c:pt idx="2885">
                  <c:v>15750</c:v>
                </c:pt>
                <c:pt idx="2886">
                  <c:v>15749</c:v>
                </c:pt>
                <c:pt idx="2887">
                  <c:v>15748</c:v>
                </c:pt>
                <c:pt idx="2888">
                  <c:v>15748</c:v>
                </c:pt>
                <c:pt idx="2889">
                  <c:v>15747</c:v>
                </c:pt>
                <c:pt idx="2890">
                  <c:v>15747</c:v>
                </c:pt>
                <c:pt idx="2891">
                  <c:v>15746</c:v>
                </c:pt>
                <c:pt idx="2892">
                  <c:v>15745</c:v>
                </c:pt>
                <c:pt idx="2893">
                  <c:v>15745</c:v>
                </c:pt>
                <c:pt idx="2894">
                  <c:v>15745</c:v>
                </c:pt>
                <c:pt idx="2895">
                  <c:v>15743</c:v>
                </c:pt>
                <c:pt idx="2896">
                  <c:v>15742</c:v>
                </c:pt>
                <c:pt idx="2897">
                  <c:v>15740</c:v>
                </c:pt>
                <c:pt idx="2898">
                  <c:v>15740</c:v>
                </c:pt>
                <c:pt idx="2899">
                  <c:v>15739</c:v>
                </c:pt>
                <c:pt idx="2900">
                  <c:v>15738</c:v>
                </c:pt>
                <c:pt idx="2901">
                  <c:v>15738</c:v>
                </c:pt>
                <c:pt idx="2902">
                  <c:v>15735</c:v>
                </c:pt>
                <c:pt idx="2903">
                  <c:v>15735</c:v>
                </c:pt>
                <c:pt idx="2904">
                  <c:v>15733</c:v>
                </c:pt>
                <c:pt idx="2905">
                  <c:v>15732</c:v>
                </c:pt>
                <c:pt idx="2906">
                  <c:v>15731</c:v>
                </c:pt>
                <c:pt idx="2907">
                  <c:v>15731</c:v>
                </c:pt>
                <c:pt idx="2908">
                  <c:v>15730</c:v>
                </c:pt>
                <c:pt idx="2909">
                  <c:v>15729</c:v>
                </c:pt>
                <c:pt idx="2910">
                  <c:v>15728</c:v>
                </c:pt>
                <c:pt idx="2911">
                  <c:v>15727</c:v>
                </c:pt>
                <c:pt idx="2912">
                  <c:v>15726</c:v>
                </c:pt>
                <c:pt idx="2913">
                  <c:v>15725</c:v>
                </c:pt>
                <c:pt idx="2914">
                  <c:v>15724</c:v>
                </c:pt>
                <c:pt idx="2915">
                  <c:v>15722</c:v>
                </c:pt>
                <c:pt idx="2916">
                  <c:v>15721</c:v>
                </c:pt>
                <c:pt idx="2917">
                  <c:v>15721</c:v>
                </c:pt>
                <c:pt idx="2918">
                  <c:v>15720</c:v>
                </c:pt>
                <c:pt idx="2919">
                  <c:v>15720</c:v>
                </c:pt>
                <c:pt idx="2920">
                  <c:v>15719</c:v>
                </c:pt>
                <c:pt idx="2921">
                  <c:v>15718</c:v>
                </c:pt>
                <c:pt idx="2922">
                  <c:v>15718</c:v>
                </c:pt>
                <c:pt idx="2923">
                  <c:v>15718</c:v>
                </c:pt>
                <c:pt idx="2924">
                  <c:v>15716</c:v>
                </c:pt>
                <c:pt idx="2925">
                  <c:v>15715</c:v>
                </c:pt>
                <c:pt idx="2926">
                  <c:v>15715</c:v>
                </c:pt>
                <c:pt idx="2927">
                  <c:v>15714</c:v>
                </c:pt>
                <c:pt idx="2928">
                  <c:v>15714</c:v>
                </c:pt>
                <c:pt idx="2929">
                  <c:v>15714</c:v>
                </c:pt>
                <c:pt idx="2930">
                  <c:v>15712</c:v>
                </c:pt>
                <c:pt idx="2931">
                  <c:v>15712</c:v>
                </c:pt>
                <c:pt idx="2932">
                  <c:v>15712</c:v>
                </c:pt>
                <c:pt idx="2933">
                  <c:v>15712</c:v>
                </c:pt>
                <c:pt idx="2934">
                  <c:v>15711</c:v>
                </c:pt>
                <c:pt idx="2935">
                  <c:v>15710</c:v>
                </c:pt>
                <c:pt idx="2936">
                  <c:v>15710</c:v>
                </c:pt>
                <c:pt idx="2937">
                  <c:v>15710</c:v>
                </c:pt>
                <c:pt idx="2938">
                  <c:v>15710</c:v>
                </c:pt>
                <c:pt idx="2939">
                  <c:v>15709</c:v>
                </c:pt>
                <c:pt idx="2940">
                  <c:v>15709</c:v>
                </c:pt>
                <c:pt idx="2941">
                  <c:v>15709</c:v>
                </c:pt>
                <c:pt idx="2942">
                  <c:v>15707</c:v>
                </c:pt>
                <c:pt idx="2943">
                  <c:v>15707</c:v>
                </c:pt>
                <c:pt idx="2944">
                  <c:v>15707</c:v>
                </c:pt>
                <c:pt idx="2945">
                  <c:v>15706</c:v>
                </c:pt>
                <c:pt idx="2946">
                  <c:v>15706</c:v>
                </c:pt>
                <c:pt idx="2947">
                  <c:v>15706</c:v>
                </c:pt>
                <c:pt idx="2948">
                  <c:v>15706</c:v>
                </c:pt>
                <c:pt idx="2949">
                  <c:v>15704</c:v>
                </c:pt>
                <c:pt idx="2950">
                  <c:v>15703</c:v>
                </c:pt>
                <c:pt idx="2951">
                  <c:v>15703</c:v>
                </c:pt>
                <c:pt idx="2952">
                  <c:v>15703</c:v>
                </c:pt>
                <c:pt idx="2953">
                  <c:v>15702</c:v>
                </c:pt>
                <c:pt idx="2954">
                  <c:v>15701</c:v>
                </c:pt>
                <c:pt idx="2955">
                  <c:v>15700</c:v>
                </c:pt>
                <c:pt idx="2956">
                  <c:v>15699</c:v>
                </c:pt>
                <c:pt idx="2957">
                  <c:v>15698</c:v>
                </c:pt>
                <c:pt idx="2958">
                  <c:v>15698</c:v>
                </c:pt>
                <c:pt idx="2959">
                  <c:v>15698</c:v>
                </c:pt>
                <c:pt idx="2960">
                  <c:v>15697</c:v>
                </c:pt>
                <c:pt idx="2961">
                  <c:v>15697</c:v>
                </c:pt>
                <c:pt idx="2962">
                  <c:v>15695</c:v>
                </c:pt>
                <c:pt idx="2963">
                  <c:v>15694</c:v>
                </c:pt>
                <c:pt idx="2964">
                  <c:v>15694</c:v>
                </c:pt>
                <c:pt idx="2965">
                  <c:v>15693</c:v>
                </c:pt>
                <c:pt idx="2966">
                  <c:v>15693</c:v>
                </c:pt>
                <c:pt idx="2967">
                  <c:v>15692</c:v>
                </c:pt>
                <c:pt idx="2968">
                  <c:v>15692</c:v>
                </c:pt>
                <c:pt idx="2969">
                  <c:v>15691</c:v>
                </c:pt>
                <c:pt idx="2970">
                  <c:v>15690</c:v>
                </c:pt>
                <c:pt idx="2971">
                  <c:v>15689</c:v>
                </c:pt>
                <c:pt idx="2972">
                  <c:v>15689</c:v>
                </c:pt>
                <c:pt idx="2973">
                  <c:v>15689</c:v>
                </c:pt>
                <c:pt idx="2974">
                  <c:v>15688</c:v>
                </c:pt>
                <c:pt idx="2975">
                  <c:v>15687</c:v>
                </c:pt>
                <c:pt idx="2976">
                  <c:v>15685</c:v>
                </c:pt>
                <c:pt idx="2977">
                  <c:v>15684</c:v>
                </c:pt>
                <c:pt idx="2978">
                  <c:v>15684</c:v>
                </c:pt>
                <c:pt idx="2979">
                  <c:v>15684</c:v>
                </c:pt>
                <c:pt idx="2980">
                  <c:v>15683</c:v>
                </c:pt>
                <c:pt idx="2981">
                  <c:v>15683</c:v>
                </c:pt>
                <c:pt idx="2982">
                  <c:v>15681</c:v>
                </c:pt>
                <c:pt idx="2983">
                  <c:v>15681</c:v>
                </c:pt>
                <c:pt idx="2984">
                  <c:v>15680</c:v>
                </c:pt>
                <c:pt idx="2985">
                  <c:v>15680</c:v>
                </c:pt>
                <c:pt idx="2986">
                  <c:v>15680</c:v>
                </c:pt>
                <c:pt idx="2987">
                  <c:v>15679</c:v>
                </c:pt>
                <c:pt idx="2988">
                  <c:v>15678</c:v>
                </c:pt>
                <c:pt idx="2989">
                  <c:v>15677</c:v>
                </c:pt>
                <c:pt idx="2990">
                  <c:v>15677</c:v>
                </c:pt>
                <c:pt idx="2991">
                  <c:v>15676</c:v>
                </c:pt>
                <c:pt idx="2992">
                  <c:v>15676</c:v>
                </c:pt>
                <c:pt idx="2993">
                  <c:v>15676</c:v>
                </c:pt>
                <c:pt idx="2994">
                  <c:v>15675</c:v>
                </c:pt>
                <c:pt idx="2995">
                  <c:v>15674</c:v>
                </c:pt>
                <c:pt idx="2996">
                  <c:v>15674</c:v>
                </c:pt>
                <c:pt idx="2997">
                  <c:v>15672</c:v>
                </c:pt>
                <c:pt idx="2998">
                  <c:v>15672</c:v>
                </c:pt>
                <c:pt idx="2999">
                  <c:v>15672</c:v>
                </c:pt>
                <c:pt idx="3000">
                  <c:v>15672</c:v>
                </c:pt>
                <c:pt idx="3001">
                  <c:v>15671</c:v>
                </c:pt>
                <c:pt idx="3002">
                  <c:v>15671</c:v>
                </c:pt>
                <c:pt idx="3003">
                  <c:v>15671</c:v>
                </c:pt>
                <c:pt idx="3004">
                  <c:v>15670</c:v>
                </c:pt>
                <c:pt idx="3005">
                  <c:v>15670</c:v>
                </c:pt>
                <c:pt idx="3006">
                  <c:v>15670</c:v>
                </c:pt>
                <c:pt idx="3007">
                  <c:v>15669</c:v>
                </c:pt>
                <c:pt idx="3008">
                  <c:v>15667</c:v>
                </c:pt>
                <c:pt idx="3009">
                  <c:v>15667</c:v>
                </c:pt>
                <c:pt idx="3010">
                  <c:v>15666</c:v>
                </c:pt>
                <c:pt idx="3011">
                  <c:v>15665</c:v>
                </c:pt>
                <c:pt idx="3012">
                  <c:v>15664</c:v>
                </c:pt>
                <c:pt idx="3013">
                  <c:v>15663</c:v>
                </c:pt>
                <c:pt idx="3014">
                  <c:v>15662</c:v>
                </c:pt>
                <c:pt idx="3015">
                  <c:v>15661</c:v>
                </c:pt>
                <c:pt idx="3016">
                  <c:v>15660</c:v>
                </c:pt>
                <c:pt idx="3017">
                  <c:v>15660</c:v>
                </c:pt>
                <c:pt idx="3018">
                  <c:v>15659</c:v>
                </c:pt>
                <c:pt idx="3019">
                  <c:v>15659</c:v>
                </c:pt>
                <c:pt idx="3020">
                  <c:v>15658</c:v>
                </c:pt>
                <c:pt idx="3021">
                  <c:v>15657</c:v>
                </c:pt>
                <c:pt idx="3022">
                  <c:v>15657</c:v>
                </c:pt>
                <c:pt idx="3023">
                  <c:v>15656</c:v>
                </c:pt>
                <c:pt idx="3024">
                  <c:v>15655</c:v>
                </c:pt>
                <c:pt idx="3025">
                  <c:v>15655</c:v>
                </c:pt>
                <c:pt idx="3026">
                  <c:v>15655</c:v>
                </c:pt>
                <c:pt idx="3027">
                  <c:v>15655</c:v>
                </c:pt>
                <c:pt idx="3028">
                  <c:v>15654</c:v>
                </c:pt>
                <c:pt idx="3029">
                  <c:v>15653</c:v>
                </c:pt>
                <c:pt idx="3030">
                  <c:v>15653</c:v>
                </c:pt>
                <c:pt idx="3031">
                  <c:v>15652</c:v>
                </c:pt>
                <c:pt idx="3032">
                  <c:v>15651</c:v>
                </c:pt>
                <c:pt idx="3033">
                  <c:v>15650</c:v>
                </c:pt>
                <c:pt idx="3034">
                  <c:v>15649</c:v>
                </c:pt>
                <c:pt idx="3035">
                  <c:v>15647</c:v>
                </c:pt>
                <c:pt idx="3036">
                  <c:v>15646</c:v>
                </c:pt>
                <c:pt idx="3037">
                  <c:v>15646</c:v>
                </c:pt>
                <c:pt idx="3038">
                  <c:v>15645</c:v>
                </c:pt>
                <c:pt idx="3039">
                  <c:v>15645</c:v>
                </c:pt>
                <c:pt idx="3040">
                  <c:v>15644</c:v>
                </c:pt>
                <c:pt idx="3041">
                  <c:v>15643</c:v>
                </c:pt>
                <c:pt idx="3042">
                  <c:v>15642</c:v>
                </c:pt>
                <c:pt idx="3043">
                  <c:v>15642</c:v>
                </c:pt>
                <c:pt idx="3044">
                  <c:v>15641</c:v>
                </c:pt>
                <c:pt idx="3045">
                  <c:v>15640</c:v>
                </c:pt>
                <c:pt idx="3046">
                  <c:v>15640</c:v>
                </c:pt>
                <c:pt idx="3047">
                  <c:v>15638</c:v>
                </c:pt>
                <c:pt idx="3048">
                  <c:v>15637</c:v>
                </c:pt>
                <c:pt idx="3049">
                  <c:v>15636</c:v>
                </c:pt>
                <c:pt idx="3050">
                  <c:v>15635</c:v>
                </c:pt>
                <c:pt idx="3051">
                  <c:v>15634</c:v>
                </c:pt>
                <c:pt idx="3052">
                  <c:v>15633</c:v>
                </c:pt>
                <c:pt idx="3053">
                  <c:v>15633</c:v>
                </c:pt>
                <c:pt idx="3054">
                  <c:v>15633</c:v>
                </c:pt>
                <c:pt idx="3055">
                  <c:v>15632</c:v>
                </c:pt>
                <c:pt idx="3056">
                  <c:v>15632</c:v>
                </c:pt>
                <c:pt idx="3057">
                  <c:v>15632</c:v>
                </c:pt>
                <c:pt idx="3058">
                  <c:v>15632</c:v>
                </c:pt>
                <c:pt idx="3059">
                  <c:v>15630</c:v>
                </c:pt>
                <c:pt idx="3060">
                  <c:v>15629</c:v>
                </c:pt>
                <c:pt idx="3061">
                  <c:v>15628</c:v>
                </c:pt>
                <c:pt idx="3062">
                  <c:v>15628</c:v>
                </c:pt>
                <c:pt idx="3063">
                  <c:v>15628</c:v>
                </c:pt>
                <c:pt idx="3064">
                  <c:v>15628</c:v>
                </c:pt>
                <c:pt idx="3065">
                  <c:v>15626</c:v>
                </c:pt>
                <c:pt idx="3066">
                  <c:v>15626</c:v>
                </c:pt>
                <c:pt idx="3067">
                  <c:v>15625</c:v>
                </c:pt>
                <c:pt idx="3068">
                  <c:v>15625</c:v>
                </c:pt>
                <c:pt idx="3069">
                  <c:v>15625</c:v>
                </c:pt>
                <c:pt idx="3070">
                  <c:v>15624</c:v>
                </c:pt>
                <c:pt idx="3071">
                  <c:v>15623</c:v>
                </c:pt>
                <c:pt idx="3072">
                  <c:v>15623</c:v>
                </c:pt>
                <c:pt idx="3073">
                  <c:v>15623</c:v>
                </c:pt>
                <c:pt idx="3074">
                  <c:v>15620</c:v>
                </c:pt>
                <c:pt idx="3075">
                  <c:v>15619</c:v>
                </c:pt>
                <c:pt idx="3076">
                  <c:v>15618</c:v>
                </c:pt>
                <c:pt idx="3077">
                  <c:v>15618</c:v>
                </c:pt>
                <c:pt idx="3078">
                  <c:v>15618</c:v>
                </c:pt>
                <c:pt idx="3079">
                  <c:v>15617</c:v>
                </c:pt>
                <c:pt idx="3080">
                  <c:v>15617</c:v>
                </c:pt>
                <c:pt idx="3081">
                  <c:v>15616</c:v>
                </c:pt>
                <c:pt idx="3082">
                  <c:v>15616</c:v>
                </c:pt>
                <c:pt idx="3083">
                  <c:v>15616</c:v>
                </c:pt>
                <c:pt idx="3084">
                  <c:v>15616</c:v>
                </c:pt>
                <c:pt idx="3085">
                  <c:v>15616</c:v>
                </c:pt>
                <c:pt idx="3086">
                  <c:v>15615</c:v>
                </c:pt>
                <c:pt idx="3087">
                  <c:v>15615</c:v>
                </c:pt>
                <c:pt idx="3088">
                  <c:v>15615</c:v>
                </c:pt>
                <c:pt idx="3089">
                  <c:v>15615</c:v>
                </c:pt>
                <c:pt idx="3090">
                  <c:v>15613</c:v>
                </c:pt>
                <c:pt idx="3091">
                  <c:v>15613</c:v>
                </c:pt>
                <c:pt idx="3092">
                  <c:v>15613</c:v>
                </c:pt>
                <c:pt idx="3093">
                  <c:v>15612</c:v>
                </c:pt>
                <c:pt idx="3094">
                  <c:v>15610</c:v>
                </c:pt>
                <c:pt idx="3095">
                  <c:v>15609</c:v>
                </c:pt>
                <c:pt idx="3096">
                  <c:v>15605</c:v>
                </c:pt>
                <c:pt idx="3097">
                  <c:v>15603</c:v>
                </c:pt>
                <c:pt idx="3098">
                  <c:v>15603</c:v>
                </c:pt>
                <c:pt idx="3099">
                  <c:v>15602</c:v>
                </c:pt>
                <c:pt idx="3100">
                  <c:v>15601</c:v>
                </c:pt>
                <c:pt idx="3101">
                  <c:v>15600</c:v>
                </c:pt>
                <c:pt idx="3102">
                  <c:v>15599</c:v>
                </c:pt>
                <c:pt idx="3103">
                  <c:v>15599</c:v>
                </c:pt>
                <c:pt idx="3104">
                  <c:v>15599</c:v>
                </c:pt>
                <c:pt idx="3105">
                  <c:v>15599</c:v>
                </c:pt>
                <c:pt idx="3106">
                  <c:v>15599</c:v>
                </c:pt>
                <c:pt idx="3107">
                  <c:v>15595</c:v>
                </c:pt>
                <c:pt idx="3108">
                  <c:v>15594</c:v>
                </c:pt>
                <c:pt idx="3109">
                  <c:v>15593</c:v>
                </c:pt>
                <c:pt idx="3110">
                  <c:v>15593</c:v>
                </c:pt>
                <c:pt idx="3111">
                  <c:v>15592</c:v>
                </c:pt>
                <c:pt idx="3112">
                  <c:v>15592</c:v>
                </c:pt>
                <c:pt idx="3113">
                  <c:v>15591</c:v>
                </c:pt>
                <c:pt idx="3114">
                  <c:v>15590</c:v>
                </c:pt>
                <c:pt idx="3115">
                  <c:v>15589</c:v>
                </c:pt>
                <c:pt idx="3116">
                  <c:v>15589</c:v>
                </c:pt>
                <c:pt idx="3117">
                  <c:v>15589</c:v>
                </c:pt>
                <c:pt idx="3118">
                  <c:v>15588</c:v>
                </c:pt>
                <c:pt idx="3119">
                  <c:v>15587</c:v>
                </c:pt>
                <c:pt idx="3120">
                  <c:v>15586</c:v>
                </c:pt>
                <c:pt idx="3121">
                  <c:v>15585</c:v>
                </c:pt>
                <c:pt idx="3122">
                  <c:v>15585</c:v>
                </c:pt>
                <c:pt idx="3123">
                  <c:v>15584</c:v>
                </c:pt>
                <c:pt idx="3124">
                  <c:v>15584</c:v>
                </c:pt>
                <c:pt idx="3125">
                  <c:v>15583</c:v>
                </c:pt>
                <c:pt idx="3126">
                  <c:v>15582</c:v>
                </c:pt>
                <c:pt idx="3127">
                  <c:v>15582</c:v>
                </c:pt>
                <c:pt idx="3128">
                  <c:v>15582</c:v>
                </c:pt>
                <c:pt idx="3129">
                  <c:v>15582</c:v>
                </c:pt>
                <c:pt idx="3130">
                  <c:v>15582</c:v>
                </c:pt>
                <c:pt idx="3131">
                  <c:v>15580</c:v>
                </c:pt>
                <c:pt idx="3132">
                  <c:v>15580</c:v>
                </c:pt>
                <c:pt idx="3133">
                  <c:v>15580</c:v>
                </c:pt>
                <c:pt idx="3134">
                  <c:v>15579</c:v>
                </c:pt>
                <c:pt idx="3135">
                  <c:v>15579</c:v>
                </c:pt>
                <c:pt idx="3136">
                  <c:v>15577</c:v>
                </c:pt>
                <c:pt idx="3137">
                  <c:v>15575</c:v>
                </c:pt>
                <c:pt idx="3138">
                  <c:v>15574</c:v>
                </c:pt>
                <c:pt idx="3139">
                  <c:v>15572</c:v>
                </c:pt>
                <c:pt idx="3140">
                  <c:v>15571</c:v>
                </c:pt>
                <c:pt idx="3141">
                  <c:v>15571</c:v>
                </c:pt>
                <c:pt idx="3142">
                  <c:v>15570</c:v>
                </c:pt>
                <c:pt idx="3143">
                  <c:v>15569</c:v>
                </c:pt>
                <c:pt idx="3144">
                  <c:v>15569</c:v>
                </c:pt>
                <c:pt idx="3145">
                  <c:v>15567</c:v>
                </c:pt>
                <c:pt idx="3146">
                  <c:v>15567</c:v>
                </c:pt>
                <c:pt idx="3147">
                  <c:v>15567</c:v>
                </c:pt>
                <c:pt idx="3148">
                  <c:v>15567</c:v>
                </c:pt>
                <c:pt idx="3149">
                  <c:v>15566</c:v>
                </c:pt>
                <c:pt idx="3150">
                  <c:v>15565</c:v>
                </c:pt>
                <c:pt idx="3151">
                  <c:v>15565</c:v>
                </c:pt>
                <c:pt idx="3152">
                  <c:v>15565</c:v>
                </c:pt>
                <c:pt idx="3153">
                  <c:v>15564</c:v>
                </c:pt>
                <c:pt idx="3154">
                  <c:v>15564</c:v>
                </c:pt>
                <c:pt idx="3155">
                  <c:v>15564</c:v>
                </c:pt>
                <c:pt idx="3156">
                  <c:v>15564</c:v>
                </c:pt>
                <c:pt idx="3157">
                  <c:v>15563</c:v>
                </c:pt>
                <c:pt idx="3158">
                  <c:v>15562</c:v>
                </c:pt>
                <c:pt idx="3159">
                  <c:v>15561</c:v>
                </c:pt>
                <c:pt idx="3160">
                  <c:v>15558</c:v>
                </c:pt>
                <c:pt idx="3161">
                  <c:v>15556</c:v>
                </c:pt>
                <c:pt idx="3162">
                  <c:v>15556</c:v>
                </c:pt>
                <c:pt idx="3163">
                  <c:v>15556</c:v>
                </c:pt>
                <c:pt idx="3164">
                  <c:v>15556</c:v>
                </c:pt>
                <c:pt idx="3165">
                  <c:v>15555</c:v>
                </c:pt>
                <c:pt idx="3166">
                  <c:v>15554</c:v>
                </c:pt>
                <c:pt idx="3167">
                  <c:v>15553</c:v>
                </c:pt>
                <c:pt idx="3168">
                  <c:v>15552</c:v>
                </c:pt>
                <c:pt idx="3169">
                  <c:v>15552</c:v>
                </c:pt>
                <c:pt idx="3170">
                  <c:v>15551</c:v>
                </c:pt>
                <c:pt idx="3171">
                  <c:v>15551</c:v>
                </c:pt>
                <c:pt idx="3172">
                  <c:v>15551</c:v>
                </c:pt>
                <c:pt idx="3173">
                  <c:v>15550</c:v>
                </c:pt>
                <c:pt idx="3174">
                  <c:v>15550</c:v>
                </c:pt>
                <c:pt idx="3175">
                  <c:v>15550</c:v>
                </c:pt>
                <c:pt idx="3176">
                  <c:v>15547</c:v>
                </c:pt>
                <c:pt idx="3177">
                  <c:v>15546</c:v>
                </c:pt>
                <c:pt idx="3178">
                  <c:v>15546</c:v>
                </c:pt>
                <c:pt idx="3179">
                  <c:v>15543</c:v>
                </c:pt>
                <c:pt idx="3180">
                  <c:v>15542</c:v>
                </c:pt>
                <c:pt idx="3181">
                  <c:v>15542</c:v>
                </c:pt>
                <c:pt idx="3182">
                  <c:v>15540</c:v>
                </c:pt>
                <c:pt idx="3183">
                  <c:v>15540</c:v>
                </c:pt>
                <c:pt idx="3184">
                  <c:v>15539</c:v>
                </c:pt>
                <c:pt idx="3185">
                  <c:v>15539</c:v>
                </c:pt>
                <c:pt idx="3186">
                  <c:v>15537</c:v>
                </c:pt>
                <c:pt idx="3187">
                  <c:v>15537</c:v>
                </c:pt>
                <c:pt idx="3188">
                  <c:v>15537</c:v>
                </c:pt>
                <c:pt idx="3189">
                  <c:v>15536</c:v>
                </c:pt>
                <c:pt idx="3190">
                  <c:v>15535</c:v>
                </c:pt>
                <c:pt idx="3191">
                  <c:v>15535</c:v>
                </c:pt>
                <c:pt idx="3192">
                  <c:v>15534</c:v>
                </c:pt>
                <c:pt idx="3193">
                  <c:v>15534</c:v>
                </c:pt>
                <c:pt idx="3194">
                  <c:v>15532</c:v>
                </c:pt>
                <c:pt idx="3195">
                  <c:v>15532</c:v>
                </c:pt>
                <c:pt idx="3196">
                  <c:v>15532</c:v>
                </c:pt>
                <c:pt idx="3197">
                  <c:v>15532</c:v>
                </c:pt>
                <c:pt idx="3198">
                  <c:v>15531</c:v>
                </c:pt>
                <c:pt idx="3199">
                  <c:v>15531</c:v>
                </c:pt>
                <c:pt idx="3200">
                  <c:v>15531</c:v>
                </c:pt>
                <c:pt idx="3201">
                  <c:v>15531</c:v>
                </c:pt>
                <c:pt idx="3202">
                  <c:v>15531</c:v>
                </c:pt>
                <c:pt idx="3203">
                  <c:v>15530</c:v>
                </c:pt>
                <c:pt idx="3204">
                  <c:v>15530</c:v>
                </c:pt>
                <c:pt idx="3205">
                  <c:v>15529</c:v>
                </c:pt>
                <c:pt idx="3206">
                  <c:v>15529</c:v>
                </c:pt>
                <c:pt idx="3207">
                  <c:v>15529</c:v>
                </c:pt>
                <c:pt idx="3208">
                  <c:v>15528</c:v>
                </c:pt>
                <c:pt idx="3209">
                  <c:v>15528</c:v>
                </c:pt>
                <c:pt idx="3210">
                  <c:v>15526</c:v>
                </c:pt>
                <c:pt idx="3211">
                  <c:v>15526</c:v>
                </c:pt>
                <c:pt idx="3212">
                  <c:v>15526</c:v>
                </c:pt>
                <c:pt idx="3213">
                  <c:v>15526</c:v>
                </c:pt>
                <c:pt idx="3214">
                  <c:v>15524</c:v>
                </c:pt>
                <c:pt idx="3215">
                  <c:v>15524</c:v>
                </c:pt>
                <c:pt idx="3216">
                  <c:v>15523</c:v>
                </c:pt>
                <c:pt idx="3217">
                  <c:v>15523</c:v>
                </c:pt>
                <c:pt idx="3218">
                  <c:v>15523</c:v>
                </c:pt>
                <c:pt idx="3219">
                  <c:v>15522</c:v>
                </c:pt>
                <c:pt idx="3220">
                  <c:v>15521</c:v>
                </c:pt>
                <c:pt idx="3221">
                  <c:v>15520</c:v>
                </c:pt>
                <c:pt idx="3222">
                  <c:v>15519</c:v>
                </c:pt>
                <c:pt idx="3223">
                  <c:v>15518</c:v>
                </c:pt>
                <c:pt idx="3224">
                  <c:v>15518</c:v>
                </c:pt>
                <c:pt idx="3225">
                  <c:v>15518</c:v>
                </c:pt>
                <c:pt idx="3226">
                  <c:v>15518</c:v>
                </c:pt>
                <c:pt idx="3227">
                  <c:v>15517</c:v>
                </c:pt>
                <c:pt idx="3228">
                  <c:v>15517</c:v>
                </c:pt>
                <c:pt idx="3229">
                  <c:v>15516</c:v>
                </c:pt>
                <c:pt idx="3230">
                  <c:v>15516</c:v>
                </c:pt>
                <c:pt idx="3231">
                  <c:v>15514</c:v>
                </c:pt>
                <c:pt idx="3232">
                  <c:v>15514</c:v>
                </c:pt>
                <c:pt idx="3233">
                  <c:v>15513</c:v>
                </c:pt>
                <c:pt idx="3234">
                  <c:v>15512</c:v>
                </c:pt>
                <c:pt idx="3235">
                  <c:v>15511</c:v>
                </c:pt>
                <c:pt idx="3236">
                  <c:v>15511</c:v>
                </c:pt>
                <c:pt idx="3237">
                  <c:v>15511</c:v>
                </c:pt>
                <c:pt idx="3238">
                  <c:v>15508</c:v>
                </c:pt>
                <c:pt idx="3239">
                  <c:v>15507</c:v>
                </c:pt>
                <c:pt idx="3240">
                  <c:v>15507</c:v>
                </c:pt>
                <c:pt idx="3241">
                  <c:v>15505</c:v>
                </c:pt>
                <c:pt idx="3242">
                  <c:v>15503</c:v>
                </c:pt>
                <c:pt idx="3243">
                  <c:v>15500</c:v>
                </c:pt>
                <c:pt idx="3244">
                  <c:v>15500</c:v>
                </c:pt>
                <c:pt idx="3245">
                  <c:v>15500</c:v>
                </c:pt>
                <c:pt idx="3246">
                  <c:v>15498</c:v>
                </c:pt>
                <c:pt idx="3247">
                  <c:v>15496</c:v>
                </c:pt>
                <c:pt idx="3248">
                  <c:v>15496</c:v>
                </c:pt>
                <c:pt idx="3249">
                  <c:v>15496</c:v>
                </c:pt>
                <c:pt idx="3250">
                  <c:v>15496</c:v>
                </c:pt>
                <c:pt idx="3251">
                  <c:v>15496</c:v>
                </c:pt>
                <c:pt idx="3252">
                  <c:v>15496</c:v>
                </c:pt>
                <c:pt idx="3253">
                  <c:v>15495</c:v>
                </c:pt>
                <c:pt idx="3254">
                  <c:v>15495</c:v>
                </c:pt>
                <c:pt idx="3255">
                  <c:v>15495</c:v>
                </c:pt>
                <c:pt idx="3256">
                  <c:v>15494</c:v>
                </c:pt>
                <c:pt idx="3257">
                  <c:v>15492</c:v>
                </c:pt>
                <c:pt idx="3258">
                  <c:v>15491</c:v>
                </c:pt>
                <c:pt idx="3259">
                  <c:v>15490</c:v>
                </c:pt>
                <c:pt idx="3260">
                  <c:v>15488</c:v>
                </c:pt>
                <c:pt idx="3261">
                  <c:v>15486</c:v>
                </c:pt>
                <c:pt idx="3262">
                  <c:v>15485</c:v>
                </c:pt>
                <c:pt idx="3263">
                  <c:v>15485</c:v>
                </c:pt>
                <c:pt idx="3264">
                  <c:v>15484</c:v>
                </c:pt>
                <c:pt idx="3265">
                  <c:v>15484</c:v>
                </c:pt>
                <c:pt idx="3266">
                  <c:v>15484</c:v>
                </c:pt>
                <c:pt idx="3267">
                  <c:v>15483</c:v>
                </c:pt>
                <c:pt idx="3268">
                  <c:v>15483</c:v>
                </c:pt>
                <c:pt idx="3269">
                  <c:v>15480</c:v>
                </c:pt>
                <c:pt idx="3270">
                  <c:v>15479</c:v>
                </c:pt>
                <c:pt idx="3271">
                  <c:v>15478</c:v>
                </c:pt>
                <c:pt idx="3272">
                  <c:v>15478</c:v>
                </c:pt>
                <c:pt idx="3273">
                  <c:v>15475</c:v>
                </c:pt>
                <c:pt idx="3274">
                  <c:v>15475</c:v>
                </c:pt>
                <c:pt idx="3275">
                  <c:v>15474</c:v>
                </c:pt>
                <c:pt idx="3276">
                  <c:v>15472</c:v>
                </c:pt>
                <c:pt idx="3277">
                  <c:v>15471</c:v>
                </c:pt>
                <c:pt idx="3278">
                  <c:v>15470</c:v>
                </c:pt>
                <c:pt idx="3279">
                  <c:v>15469</c:v>
                </c:pt>
                <c:pt idx="3280">
                  <c:v>15468</c:v>
                </c:pt>
                <c:pt idx="3281">
                  <c:v>15467</c:v>
                </c:pt>
                <c:pt idx="3282">
                  <c:v>15466</c:v>
                </c:pt>
                <c:pt idx="3283">
                  <c:v>15465</c:v>
                </c:pt>
                <c:pt idx="3284">
                  <c:v>15465</c:v>
                </c:pt>
                <c:pt idx="3285">
                  <c:v>15465</c:v>
                </c:pt>
                <c:pt idx="3286">
                  <c:v>15464</c:v>
                </c:pt>
                <c:pt idx="3287">
                  <c:v>15464</c:v>
                </c:pt>
                <c:pt idx="3288">
                  <c:v>15464</c:v>
                </c:pt>
                <c:pt idx="3289">
                  <c:v>15464</c:v>
                </c:pt>
                <c:pt idx="3290">
                  <c:v>15463</c:v>
                </c:pt>
                <c:pt idx="3291">
                  <c:v>15463</c:v>
                </c:pt>
                <c:pt idx="3292">
                  <c:v>15463</c:v>
                </c:pt>
                <c:pt idx="3293">
                  <c:v>15461</c:v>
                </c:pt>
                <c:pt idx="3294">
                  <c:v>15458</c:v>
                </c:pt>
                <c:pt idx="3295">
                  <c:v>15457</c:v>
                </c:pt>
                <c:pt idx="3296">
                  <c:v>15457</c:v>
                </c:pt>
                <c:pt idx="3297">
                  <c:v>15456</c:v>
                </c:pt>
                <c:pt idx="3298">
                  <c:v>15455</c:v>
                </c:pt>
                <c:pt idx="3299">
                  <c:v>15454</c:v>
                </c:pt>
                <c:pt idx="3300">
                  <c:v>15454</c:v>
                </c:pt>
                <c:pt idx="3301">
                  <c:v>15454</c:v>
                </c:pt>
                <c:pt idx="3302">
                  <c:v>15454</c:v>
                </c:pt>
                <c:pt idx="3303">
                  <c:v>15453</c:v>
                </c:pt>
                <c:pt idx="3304">
                  <c:v>15453</c:v>
                </c:pt>
                <c:pt idx="3305">
                  <c:v>15453</c:v>
                </c:pt>
                <c:pt idx="3306">
                  <c:v>15452</c:v>
                </c:pt>
                <c:pt idx="3307">
                  <c:v>15452</c:v>
                </c:pt>
                <c:pt idx="3308">
                  <c:v>15451</c:v>
                </c:pt>
                <c:pt idx="3309">
                  <c:v>15451</c:v>
                </c:pt>
                <c:pt idx="3310">
                  <c:v>15450</c:v>
                </c:pt>
                <c:pt idx="3311">
                  <c:v>15450</c:v>
                </c:pt>
                <c:pt idx="3312">
                  <c:v>15449</c:v>
                </c:pt>
                <c:pt idx="3313">
                  <c:v>15448</c:v>
                </c:pt>
                <c:pt idx="3314">
                  <c:v>15447</c:v>
                </c:pt>
                <c:pt idx="3315">
                  <c:v>15446</c:v>
                </c:pt>
                <c:pt idx="3316">
                  <c:v>15445</c:v>
                </c:pt>
                <c:pt idx="3317">
                  <c:v>15444</c:v>
                </c:pt>
                <c:pt idx="3318">
                  <c:v>15444</c:v>
                </c:pt>
                <c:pt idx="3319">
                  <c:v>15442</c:v>
                </c:pt>
                <c:pt idx="3320">
                  <c:v>15442</c:v>
                </c:pt>
                <c:pt idx="3321">
                  <c:v>15441</c:v>
                </c:pt>
                <c:pt idx="3322">
                  <c:v>15441</c:v>
                </c:pt>
                <c:pt idx="3323">
                  <c:v>15439</c:v>
                </c:pt>
                <c:pt idx="3324">
                  <c:v>15439</c:v>
                </c:pt>
                <c:pt idx="3325">
                  <c:v>15438</c:v>
                </c:pt>
                <c:pt idx="3326">
                  <c:v>15438</c:v>
                </c:pt>
                <c:pt idx="3327">
                  <c:v>15438</c:v>
                </c:pt>
                <c:pt idx="3328">
                  <c:v>15437</c:v>
                </c:pt>
                <c:pt idx="3329">
                  <c:v>15437</c:v>
                </c:pt>
                <c:pt idx="3330">
                  <c:v>15435</c:v>
                </c:pt>
                <c:pt idx="3331">
                  <c:v>15435</c:v>
                </c:pt>
                <c:pt idx="3332">
                  <c:v>15435</c:v>
                </c:pt>
                <c:pt idx="3333">
                  <c:v>15434</c:v>
                </c:pt>
                <c:pt idx="3334">
                  <c:v>15433</c:v>
                </c:pt>
                <c:pt idx="3335">
                  <c:v>15433</c:v>
                </c:pt>
                <c:pt idx="3336">
                  <c:v>15433</c:v>
                </c:pt>
                <c:pt idx="3337">
                  <c:v>15433</c:v>
                </c:pt>
                <c:pt idx="3338">
                  <c:v>15433</c:v>
                </c:pt>
                <c:pt idx="3339">
                  <c:v>15432</c:v>
                </c:pt>
                <c:pt idx="3340">
                  <c:v>15430</c:v>
                </c:pt>
                <c:pt idx="3341">
                  <c:v>15430</c:v>
                </c:pt>
                <c:pt idx="3342">
                  <c:v>15429</c:v>
                </c:pt>
                <c:pt idx="3343">
                  <c:v>15428</c:v>
                </c:pt>
                <c:pt idx="3344">
                  <c:v>15428</c:v>
                </c:pt>
                <c:pt idx="3345">
                  <c:v>15428</c:v>
                </c:pt>
                <c:pt idx="3346">
                  <c:v>15422</c:v>
                </c:pt>
                <c:pt idx="3347">
                  <c:v>15422</c:v>
                </c:pt>
                <c:pt idx="3348">
                  <c:v>15421</c:v>
                </c:pt>
                <c:pt idx="3349">
                  <c:v>15420</c:v>
                </c:pt>
                <c:pt idx="3350">
                  <c:v>15419</c:v>
                </c:pt>
                <c:pt idx="3351">
                  <c:v>15418</c:v>
                </c:pt>
                <c:pt idx="3352">
                  <c:v>15418</c:v>
                </c:pt>
                <c:pt idx="3353">
                  <c:v>15418</c:v>
                </c:pt>
                <c:pt idx="3354">
                  <c:v>15416</c:v>
                </c:pt>
                <c:pt idx="3355">
                  <c:v>15416</c:v>
                </c:pt>
                <c:pt idx="3356">
                  <c:v>15416</c:v>
                </c:pt>
                <c:pt idx="3357">
                  <c:v>15414</c:v>
                </c:pt>
                <c:pt idx="3358">
                  <c:v>15412</c:v>
                </c:pt>
                <c:pt idx="3359">
                  <c:v>15412</c:v>
                </c:pt>
                <c:pt idx="3360">
                  <c:v>15411</c:v>
                </c:pt>
                <c:pt idx="3361">
                  <c:v>15410</c:v>
                </c:pt>
                <c:pt idx="3362">
                  <c:v>15409</c:v>
                </c:pt>
                <c:pt idx="3363">
                  <c:v>15408</c:v>
                </c:pt>
                <c:pt idx="3364">
                  <c:v>15407</c:v>
                </c:pt>
                <c:pt idx="3365">
                  <c:v>15407</c:v>
                </c:pt>
                <c:pt idx="3366">
                  <c:v>15406</c:v>
                </c:pt>
                <c:pt idx="3367">
                  <c:v>15406</c:v>
                </c:pt>
                <c:pt idx="3368">
                  <c:v>15406</c:v>
                </c:pt>
                <c:pt idx="3369">
                  <c:v>15406</c:v>
                </c:pt>
                <c:pt idx="3370">
                  <c:v>15405</c:v>
                </c:pt>
                <c:pt idx="3371">
                  <c:v>15405</c:v>
                </c:pt>
                <c:pt idx="3372">
                  <c:v>15405</c:v>
                </c:pt>
                <c:pt idx="3373">
                  <c:v>15404</c:v>
                </c:pt>
                <c:pt idx="3374">
                  <c:v>15404</c:v>
                </c:pt>
                <c:pt idx="3375">
                  <c:v>15404</c:v>
                </c:pt>
                <c:pt idx="3376">
                  <c:v>15402</c:v>
                </c:pt>
                <c:pt idx="3377">
                  <c:v>15401</c:v>
                </c:pt>
                <c:pt idx="3378">
                  <c:v>15401</c:v>
                </c:pt>
                <c:pt idx="3379">
                  <c:v>15401</c:v>
                </c:pt>
                <c:pt idx="3380">
                  <c:v>15401</c:v>
                </c:pt>
                <c:pt idx="3381">
                  <c:v>15400</c:v>
                </c:pt>
                <c:pt idx="3382">
                  <c:v>15399</c:v>
                </c:pt>
                <c:pt idx="3383">
                  <c:v>15398</c:v>
                </c:pt>
                <c:pt idx="3384">
                  <c:v>15396</c:v>
                </c:pt>
                <c:pt idx="3385">
                  <c:v>15396</c:v>
                </c:pt>
                <c:pt idx="3386">
                  <c:v>15395</c:v>
                </c:pt>
                <c:pt idx="3387">
                  <c:v>15395</c:v>
                </c:pt>
                <c:pt idx="3388">
                  <c:v>15394</c:v>
                </c:pt>
                <c:pt idx="3389">
                  <c:v>15394</c:v>
                </c:pt>
                <c:pt idx="3390">
                  <c:v>15393</c:v>
                </c:pt>
                <c:pt idx="3391">
                  <c:v>15393</c:v>
                </c:pt>
                <c:pt idx="3392">
                  <c:v>15392</c:v>
                </c:pt>
                <c:pt idx="3393">
                  <c:v>15392</c:v>
                </c:pt>
                <c:pt idx="3394">
                  <c:v>15391</c:v>
                </c:pt>
                <c:pt idx="3395">
                  <c:v>15391</c:v>
                </c:pt>
                <c:pt idx="3396">
                  <c:v>15391</c:v>
                </c:pt>
                <c:pt idx="3397">
                  <c:v>15390</c:v>
                </c:pt>
                <c:pt idx="3398">
                  <c:v>15390</c:v>
                </c:pt>
                <c:pt idx="3399">
                  <c:v>15390</c:v>
                </c:pt>
                <c:pt idx="3400">
                  <c:v>15389</c:v>
                </c:pt>
                <c:pt idx="3401">
                  <c:v>15389</c:v>
                </c:pt>
                <c:pt idx="3402">
                  <c:v>15388</c:v>
                </c:pt>
                <c:pt idx="3403">
                  <c:v>15387</c:v>
                </c:pt>
                <c:pt idx="3404">
                  <c:v>15384</c:v>
                </c:pt>
                <c:pt idx="3405">
                  <c:v>15382</c:v>
                </c:pt>
                <c:pt idx="3406">
                  <c:v>15381</c:v>
                </c:pt>
                <c:pt idx="3407">
                  <c:v>15380</c:v>
                </c:pt>
                <c:pt idx="3408">
                  <c:v>15379</c:v>
                </c:pt>
                <c:pt idx="3409">
                  <c:v>15378</c:v>
                </c:pt>
                <c:pt idx="3410">
                  <c:v>15378</c:v>
                </c:pt>
                <c:pt idx="3411">
                  <c:v>15378</c:v>
                </c:pt>
                <c:pt idx="3412">
                  <c:v>15378</c:v>
                </c:pt>
                <c:pt idx="3413">
                  <c:v>15376</c:v>
                </c:pt>
                <c:pt idx="3414">
                  <c:v>15375</c:v>
                </c:pt>
                <c:pt idx="3415">
                  <c:v>15375</c:v>
                </c:pt>
                <c:pt idx="3416">
                  <c:v>15374</c:v>
                </c:pt>
                <c:pt idx="3417">
                  <c:v>15373</c:v>
                </c:pt>
                <c:pt idx="3418">
                  <c:v>15372</c:v>
                </c:pt>
                <c:pt idx="3419">
                  <c:v>15372</c:v>
                </c:pt>
                <c:pt idx="3420">
                  <c:v>15371</c:v>
                </c:pt>
                <c:pt idx="3421">
                  <c:v>15371</c:v>
                </c:pt>
                <c:pt idx="3422">
                  <c:v>15370</c:v>
                </c:pt>
                <c:pt idx="3423">
                  <c:v>15370</c:v>
                </c:pt>
                <c:pt idx="3424">
                  <c:v>15369</c:v>
                </c:pt>
                <c:pt idx="3425">
                  <c:v>15369</c:v>
                </c:pt>
                <c:pt idx="3426">
                  <c:v>15368</c:v>
                </c:pt>
                <c:pt idx="3427">
                  <c:v>15367</c:v>
                </c:pt>
                <c:pt idx="3428">
                  <c:v>15367</c:v>
                </c:pt>
                <c:pt idx="3429">
                  <c:v>15366</c:v>
                </c:pt>
                <c:pt idx="3430">
                  <c:v>15364</c:v>
                </c:pt>
                <c:pt idx="3431">
                  <c:v>15363</c:v>
                </c:pt>
                <c:pt idx="3432">
                  <c:v>15362</c:v>
                </c:pt>
                <c:pt idx="3433">
                  <c:v>15362</c:v>
                </c:pt>
                <c:pt idx="3434">
                  <c:v>15362</c:v>
                </c:pt>
                <c:pt idx="3435">
                  <c:v>15362</c:v>
                </c:pt>
                <c:pt idx="3436">
                  <c:v>15362</c:v>
                </c:pt>
                <c:pt idx="3437">
                  <c:v>15361</c:v>
                </c:pt>
                <c:pt idx="3438">
                  <c:v>15361</c:v>
                </c:pt>
                <c:pt idx="3439">
                  <c:v>15361</c:v>
                </c:pt>
                <c:pt idx="3440">
                  <c:v>15360</c:v>
                </c:pt>
                <c:pt idx="3441">
                  <c:v>15359</c:v>
                </c:pt>
                <c:pt idx="3442">
                  <c:v>15359</c:v>
                </c:pt>
                <c:pt idx="3443">
                  <c:v>15358</c:v>
                </c:pt>
                <c:pt idx="3444">
                  <c:v>15358</c:v>
                </c:pt>
                <c:pt idx="3445">
                  <c:v>15358</c:v>
                </c:pt>
                <c:pt idx="3446">
                  <c:v>15357</c:v>
                </c:pt>
                <c:pt idx="3447">
                  <c:v>15357</c:v>
                </c:pt>
                <c:pt idx="3448">
                  <c:v>15357</c:v>
                </c:pt>
                <c:pt idx="3449">
                  <c:v>15354</c:v>
                </c:pt>
                <c:pt idx="3450">
                  <c:v>15354</c:v>
                </c:pt>
                <c:pt idx="3451">
                  <c:v>15354</c:v>
                </c:pt>
                <c:pt idx="3452">
                  <c:v>15353</c:v>
                </c:pt>
                <c:pt idx="3453">
                  <c:v>15353</c:v>
                </c:pt>
                <c:pt idx="3454">
                  <c:v>15351</c:v>
                </c:pt>
                <c:pt idx="3455">
                  <c:v>15351</c:v>
                </c:pt>
                <c:pt idx="3456">
                  <c:v>15348</c:v>
                </c:pt>
                <c:pt idx="3457">
                  <c:v>15346</c:v>
                </c:pt>
                <c:pt idx="3458">
                  <c:v>15346</c:v>
                </c:pt>
                <c:pt idx="3459">
                  <c:v>15345</c:v>
                </c:pt>
                <c:pt idx="3460">
                  <c:v>15344</c:v>
                </c:pt>
                <c:pt idx="3461">
                  <c:v>15343</c:v>
                </c:pt>
                <c:pt idx="3462">
                  <c:v>15343</c:v>
                </c:pt>
                <c:pt idx="3463">
                  <c:v>15342</c:v>
                </c:pt>
                <c:pt idx="3464">
                  <c:v>15342</c:v>
                </c:pt>
                <c:pt idx="3465">
                  <c:v>15342</c:v>
                </c:pt>
                <c:pt idx="3466">
                  <c:v>15341</c:v>
                </c:pt>
                <c:pt idx="3467">
                  <c:v>15341</c:v>
                </c:pt>
                <c:pt idx="3468">
                  <c:v>15341</c:v>
                </c:pt>
                <c:pt idx="3469">
                  <c:v>15340</c:v>
                </c:pt>
                <c:pt idx="3470">
                  <c:v>15337</c:v>
                </c:pt>
                <c:pt idx="3471">
                  <c:v>15337</c:v>
                </c:pt>
                <c:pt idx="3472">
                  <c:v>15337</c:v>
                </c:pt>
                <c:pt idx="3473">
                  <c:v>15334</c:v>
                </c:pt>
                <c:pt idx="3474">
                  <c:v>15332</c:v>
                </c:pt>
                <c:pt idx="3475">
                  <c:v>15331</c:v>
                </c:pt>
                <c:pt idx="3476">
                  <c:v>15330</c:v>
                </c:pt>
                <c:pt idx="3477">
                  <c:v>15330</c:v>
                </c:pt>
                <c:pt idx="3478">
                  <c:v>15330</c:v>
                </c:pt>
                <c:pt idx="3479">
                  <c:v>15330</c:v>
                </c:pt>
                <c:pt idx="3480">
                  <c:v>15328</c:v>
                </c:pt>
                <c:pt idx="3481">
                  <c:v>15328</c:v>
                </c:pt>
                <c:pt idx="3482">
                  <c:v>15322</c:v>
                </c:pt>
                <c:pt idx="3483">
                  <c:v>15321</c:v>
                </c:pt>
                <c:pt idx="3484">
                  <c:v>15321</c:v>
                </c:pt>
                <c:pt idx="3485">
                  <c:v>15320</c:v>
                </c:pt>
                <c:pt idx="3486">
                  <c:v>15320</c:v>
                </c:pt>
                <c:pt idx="3487">
                  <c:v>15319</c:v>
                </c:pt>
                <c:pt idx="3488">
                  <c:v>15319</c:v>
                </c:pt>
                <c:pt idx="3489">
                  <c:v>15319</c:v>
                </c:pt>
                <c:pt idx="3490">
                  <c:v>15318</c:v>
                </c:pt>
                <c:pt idx="3491">
                  <c:v>15318</c:v>
                </c:pt>
                <c:pt idx="3492">
                  <c:v>15317</c:v>
                </c:pt>
                <c:pt idx="3493">
                  <c:v>15316</c:v>
                </c:pt>
                <c:pt idx="3494">
                  <c:v>15315</c:v>
                </c:pt>
                <c:pt idx="3495">
                  <c:v>15315</c:v>
                </c:pt>
                <c:pt idx="3496">
                  <c:v>15315</c:v>
                </c:pt>
                <c:pt idx="3497">
                  <c:v>15315</c:v>
                </c:pt>
                <c:pt idx="3498">
                  <c:v>15315</c:v>
                </c:pt>
                <c:pt idx="3499">
                  <c:v>15315</c:v>
                </c:pt>
                <c:pt idx="3500">
                  <c:v>15314</c:v>
                </c:pt>
                <c:pt idx="3501">
                  <c:v>15314</c:v>
                </c:pt>
                <c:pt idx="3502">
                  <c:v>15313</c:v>
                </c:pt>
                <c:pt idx="3503">
                  <c:v>15313</c:v>
                </c:pt>
                <c:pt idx="3504">
                  <c:v>15311</c:v>
                </c:pt>
                <c:pt idx="3505">
                  <c:v>15310</c:v>
                </c:pt>
                <c:pt idx="3506">
                  <c:v>15309</c:v>
                </c:pt>
                <c:pt idx="3507">
                  <c:v>15309</c:v>
                </c:pt>
                <c:pt idx="3508">
                  <c:v>15309</c:v>
                </c:pt>
                <c:pt idx="3509">
                  <c:v>15308</c:v>
                </c:pt>
                <c:pt idx="3510">
                  <c:v>15308</c:v>
                </c:pt>
                <c:pt idx="3511">
                  <c:v>15308</c:v>
                </c:pt>
                <c:pt idx="3512">
                  <c:v>15307</c:v>
                </c:pt>
                <c:pt idx="3513">
                  <c:v>15306</c:v>
                </c:pt>
                <c:pt idx="3514">
                  <c:v>15306</c:v>
                </c:pt>
                <c:pt idx="3515">
                  <c:v>15305</c:v>
                </c:pt>
                <c:pt idx="3516">
                  <c:v>15305</c:v>
                </c:pt>
                <c:pt idx="3517">
                  <c:v>15305</c:v>
                </c:pt>
                <c:pt idx="3518">
                  <c:v>15305</c:v>
                </c:pt>
                <c:pt idx="3519">
                  <c:v>15304</c:v>
                </c:pt>
                <c:pt idx="3520">
                  <c:v>15303</c:v>
                </c:pt>
                <c:pt idx="3521">
                  <c:v>15302</c:v>
                </c:pt>
                <c:pt idx="3522">
                  <c:v>15302</c:v>
                </c:pt>
                <c:pt idx="3523">
                  <c:v>15302</c:v>
                </c:pt>
                <c:pt idx="3524">
                  <c:v>15301</c:v>
                </c:pt>
                <c:pt idx="3525">
                  <c:v>15300</c:v>
                </c:pt>
                <c:pt idx="3526">
                  <c:v>15300</c:v>
                </c:pt>
                <c:pt idx="3527">
                  <c:v>15299</c:v>
                </c:pt>
                <c:pt idx="3528">
                  <c:v>15298</c:v>
                </c:pt>
                <c:pt idx="3529">
                  <c:v>15298</c:v>
                </c:pt>
                <c:pt idx="3530">
                  <c:v>15297</c:v>
                </c:pt>
                <c:pt idx="3531">
                  <c:v>15295</c:v>
                </c:pt>
                <c:pt idx="3532">
                  <c:v>15293</c:v>
                </c:pt>
                <c:pt idx="3533">
                  <c:v>15293</c:v>
                </c:pt>
                <c:pt idx="3534">
                  <c:v>15292</c:v>
                </c:pt>
                <c:pt idx="3535">
                  <c:v>15289</c:v>
                </c:pt>
                <c:pt idx="3536">
                  <c:v>15289</c:v>
                </c:pt>
                <c:pt idx="3537">
                  <c:v>15286</c:v>
                </c:pt>
                <c:pt idx="3538">
                  <c:v>15285</c:v>
                </c:pt>
                <c:pt idx="3539">
                  <c:v>15285</c:v>
                </c:pt>
                <c:pt idx="3540">
                  <c:v>15284</c:v>
                </c:pt>
                <c:pt idx="3541">
                  <c:v>15283</c:v>
                </c:pt>
                <c:pt idx="3542">
                  <c:v>15283</c:v>
                </c:pt>
                <c:pt idx="3543">
                  <c:v>15283</c:v>
                </c:pt>
                <c:pt idx="3544">
                  <c:v>15283</c:v>
                </c:pt>
                <c:pt idx="3545">
                  <c:v>15282</c:v>
                </c:pt>
                <c:pt idx="3546">
                  <c:v>15282</c:v>
                </c:pt>
                <c:pt idx="3547">
                  <c:v>15282</c:v>
                </c:pt>
                <c:pt idx="3548">
                  <c:v>15280</c:v>
                </c:pt>
                <c:pt idx="3549">
                  <c:v>15280</c:v>
                </c:pt>
                <c:pt idx="3550">
                  <c:v>15279</c:v>
                </c:pt>
                <c:pt idx="3551">
                  <c:v>15279</c:v>
                </c:pt>
                <c:pt idx="3552">
                  <c:v>15279</c:v>
                </c:pt>
                <c:pt idx="3553">
                  <c:v>15278</c:v>
                </c:pt>
                <c:pt idx="3554">
                  <c:v>15278</c:v>
                </c:pt>
                <c:pt idx="3555">
                  <c:v>15278</c:v>
                </c:pt>
                <c:pt idx="3556">
                  <c:v>15277</c:v>
                </c:pt>
                <c:pt idx="3557">
                  <c:v>15277</c:v>
                </c:pt>
                <c:pt idx="3558">
                  <c:v>15276</c:v>
                </c:pt>
                <c:pt idx="3559">
                  <c:v>15276</c:v>
                </c:pt>
                <c:pt idx="3560">
                  <c:v>15275</c:v>
                </c:pt>
                <c:pt idx="3561">
                  <c:v>15275</c:v>
                </c:pt>
                <c:pt idx="3562">
                  <c:v>15273</c:v>
                </c:pt>
                <c:pt idx="3563">
                  <c:v>15273</c:v>
                </c:pt>
                <c:pt idx="3564">
                  <c:v>15272</c:v>
                </c:pt>
                <c:pt idx="3565">
                  <c:v>15269</c:v>
                </c:pt>
                <c:pt idx="3566">
                  <c:v>15269</c:v>
                </c:pt>
                <c:pt idx="3567">
                  <c:v>15268</c:v>
                </c:pt>
                <c:pt idx="3568">
                  <c:v>15268</c:v>
                </c:pt>
                <c:pt idx="3569">
                  <c:v>15268</c:v>
                </c:pt>
                <c:pt idx="3570">
                  <c:v>15267</c:v>
                </c:pt>
                <c:pt idx="3571">
                  <c:v>15265</c:v>
                </c:pt>
                <c:pt idx="3572">
                  <c:v>15265</c:v>
                </c:pt>
                <c:pt idx="3573">
                  <c:v>15264</c:v>
                </c:pt>
                <c:pt idx="3574">
                  <c:v>15264</c:v>
                </c:pt>
                <c:pt idx="3575">
                  <c:v>15262</c:v>
                </c:pt>
                <c:pt idx="3576">
                  <c:v>15262</c:v>
                </c:pt>
                <c:pt idx="3577">
                  <c:v>15261</c:v>
                </c:pt>
                <c:pt idx="3578">
                  <c:v>15261</c:v>
                </c:pt>
                <c:pt idx="3579">
                  <c:v>15261</c:v>
                </c:pt>
                <c:pt idx="3580">
                  <c:v>15261</c:v>
                </c:pt>
                <c:pt idx="3581">
                  <c:v>15260</c:v>
                </c:pt>
                <c:pt idx="3582">
                  <c:v>15259</c:v>
                </c:pt>
                <c:pt idx="3583">
                  <c:v>15258</c:v>
                </c:pt>
                <c:pt idx="3584">
                  <c:v>15258</c:v>
                </c:pt>
                <c:pt idx="3585">
                  <c:v>15258</c:v>
                </c:pt>
                <c:pt idx="3586">
                  <c:v>15256</c:v>
                </c:pt>
                <c:pt idx="3587">
                  <c:v>15255</c:v>
                </c:pt>
                <c:pt idx="3588">
                  <c:v>15255</c:v>
                </c:pt>
                <c:pt idx="3589">
                  <c:v>15254</c:v>
                </c:pt>
                <c:pt idx="3590">
                  <c:v>15253</c:v>
                </c:pt>
                <c:pt idx="3591">
                  <c:v>15253</c:v>
                </c:pt>
                <c:pt idx="3592">
                  <c:v>15253</c:v>
                </c:pt>
                <c:pt idx="3593">
                  <c:v>15251</c:v>
                </c:pt>
                <c:pt idx="3594">
                  <c:v>15251</c:v>
                </c:pt>
                <c:pt idx="3595">
                  <c:v>15250</c:v>
                </c:pt>
                <c:pt idx="3596">
                  <c:v>15250</c:v>
                </c:pt>
                <c:pt idx="3597">
                  <c:v>15250</c:v>
                </c:pt>
                <c:pt idx="3598">
                  <c:v>15249</c:v>
                </c:pt>
                <c:pt idx="3599">
                  <c:v>15246</c:v>
                </c:pt>
                <c:pt idx="3600">
                  <c:v>15246</c:v>
                </c:pt>
                <c:pt idx="3601">
                  <c:v>15245</c:v>
                </c:pt>
                <c:pt idx="3602">
                  <c:v>15244</c:v>
                </c:pt>
                <c:pt idx="3603">
                  <c:v>15243</c:v>
                </c:pt>
                <c:pt idx="3604">
                  <c:v>15241</c:v>
                </c:pt>
                <c:pt idx="3605">
                  <c:v>15241</c:v>
                </c:pt>
                <c:pt idx="3606">
                  <c:v>15240</c:v>
                </c:pt>
                <c:pt idx="3607">
                  <c:v>15240</c:v>
                </c:pt>
                <c:pt idx="3608">
                  <c:v>15239</c:v>
                </c:pt>
                <c:pt idx="3609">
                  <c:v>15238</c:v>
                </c:pt>
                <c:pt idx="3610">
                  <c:v>15238</c:v>
                </c:pt>
                <c:pt idx="3611">
                  <c:v>15236</c:v>
                </c:pt>
                <c:pt idx="3612">
                  <c:v>15235</c:v>
                </c:pt>
                <c:pt idx="3613">
                  <c:v>15234</c:v>
                </c:pt>
                <c:pt idx="3614">
                  <c:v>15234</c:v>
                </c:pt>
                <c:pt idx="3615">
                  <c:v>15234</c:v>
                </c:pt>
                <c:pt idx="3616">
                  <c:v>15233</c:v>
                </c:pt>
                <c:pt idx="3617">
                  <c:v>15233</c:v>
                </c:pt>
                <c:pt idx="3618">
                  <c:v>15233</c:v>
                </c:pt>
                <c:pt idx="3619">
                  <c:v>15230</c:v>
                </c:pt>
                <c:pt idx="3620">
                  <c:v>15230</c:v>
                </c:pt>
                <c:pt idx="3621">
                  <c:v>15229</c:v>
                </c:pt>
                <c:pt idx="3622">
                  <c:v>15227</c:v>
                </c:pt>
                <c:pt idx="3623">
                  <c:v>15227</c:v>
                </c:pt>
                <c:pt idx="3624">
                  <c:v>15225</c:v>
                </c:pt>
                <c:pt idx="3625">
                  <c:v>15224</c:v>
                </c:pt>
                <c:pt idx="3626">
                  <c:v>15223</c:v>
                </c:pt>
                <c:pt idx="3627">
                  <c:v>15221</c:v>
                </c:pt>
                <c:pt idx="3628">
                  <c:v>15219</c:v>
                </c:pt>
                <c:pt idx="3629">
                  <c:v>15219</c:v>
                </c:pt>
                <c:pt idx="3630">
                  <c:v>15219</c:v>
                </c:pt>
                <c:pt idx="3631">
                  <c:v>15219</c:v>
                </c:pt>
                <c:pt idx="3632">
                  <c:v>15218</c:v>
                </c:pt>
                <c:pt idx="3633">
                  <c:v>15217</c:v>
                </c:pt>
                <c:pt idx="3634">
                  <c:v>15217</c:v>
                </c:pt>
                <c:pt idx="3635">
                  <c:v>15217</c:v>
                </c:pt>
                <c:pt idx="3636">
                  <c:v>15215</c:v>
                </c:pt>
                <c:pt idx="3637">
                  <c:v>15213</c:v>
                </c:pt>
                <c:pt idx="3638">
                  <c:v>15212</c:v>
                </c:pt>
                <c:pt idx="3639">
                  <c:v>15212</c:v>
                </c:pt>
                <c:pt idx="3640">
                  <c:v>15212</c:v>
                </c:pt>
                <c:pt idx="3641">
                  <c:v>15210</c:v>
                </c:pt>
                <c:pt idx="3642">
                  <c:v>15209</c:v>
                </c:pt>
                <c:pt idx="3643">
                  <c:v>15209</c:v>
                </c:pt>
                <c:pt idx="3644">
                  <c:v>15209</c:v>
                </c:pt>
                <c:pt idx="3645">
                  <c:v>15209</c:v>
                </c:pt>
                <c:pt idx="3646">
                  <c:v>15208</c:v>
                </c:pt>
                <c:pt idx="3647">
                  <c:v>15206</c:v>
                </c:pt>
                <c:pt idx="3648">
                  <c:v>15205</c:v>
                </c:pt>
                <c:pt idx="3649">
                  <c:v>15202</c:v>
                </c:pt>
                <c:pt idx="3650">
                  <c:v>15201</c:v>
                </c:pt>
                <c:pt idx="3651">
                  <c:v>15201</c:v>
                </c:pt>
                <c:pt idx="3652">
                  <c:v>15201</c:v>
                </c:pt>
                <c:pt idx="3653">
                  <c:v>15201</c:v>
                </c:pt>
                <c:pt idx="3654">
                  <c:v>15199</c:v>
                </c:pt>
                <c:pt idx="3655">
                  <c:v>15199</c:v>
                </c:pt>
                <c:pt idx="3656">
                  <c:v>15198</c:v>
                </c:pt>
                <c:pt idx="3657">
                  <c:v>15198</c:v>
                </c:pt>
                <c:pt idx="3658">
                  <c:v>15198</c:v>
                </c:pt>
                <c:pt idx="3659">
                  <c:v>15198</c:v>
                </c:pt>
                <c:pt idx="3660">
                  <c:v>15198</c:v>
                </c:pt>
                <c:pt idx="3661">
                  <c:v>15197</c:v>
                </c:pt>
                <c:pt idx="3662">
                  <c:v>15196</c:v>
                </c:pt>
                <c:pt idx="3663">
                  <c:v>15196</c:v>
                </c:pt>
                <c:pt idx="3664">
                  <c:v>15196</c:v>
                </c:pt>
                <c:pt idx="3665">
                  <c:v>15195</c:v>
                </c:pt>
                <c:pt idx="3666">
                  <c:v>15195</c:v>
                </c:pt>
                <c:pt idx="3667">
                  <c:v>15195</c:v>
                </c:pt>
                <c:pt idx="3668">
                  <c:v>15194</c:v>
                </c:pt>
                <c:pt idx="3669">
                  <c:v>15193</c:v>
                </c:pt>
                <c:pt idx="3670">
                  <c:v>15193</c:v>
                </c:pt>
                <c:pt idx="3671">
                  <c:v>15192</c:v>
                </c:pt>
                <c:pt idx="3672">
                  <c:v>15192</c:v>
                </c:pt>
                <c:pt idx="3673">
                  <c:v>15192</c:v>
                </c:pt>
                <c:pt idx="3674">
                  <c:v>15191</c:v>
                </c:pt>
                <c:pt idx="3675">
                  <c:v>15191</c:v>
                </c:pt>
                <c:pt idx="3676">
                  <c:v>15189</c:v>
                </c:pt>
                <c:pt idx="3677">
                  <c:v>15189</c:v>
                </c:pt>
                <c:pt idx="3678">
                  <c:v>15188</c:v>
                </c:pt>
                <c:pt idx="3679">
                  <c:v>15188</c:v>
                </c:pt>
                <c:pt idx="3680">
                  <c:v>15187</c:v>
                </c:pt>
                <c:pt idx="3681">
                  <c:v>15187</c:v>
                </c:pt>
                <c:pt idx="3682">
                  <c:v>15186</c:v>
                </c:pt>
                <c:pt idx="3683">
                  <c:v>15185</c:v>
                </c:pt>
                <c:pt idx="3684">
                  <c:v>15184</c:v>
                </c:pt>
                <c:pt idx="3685">
                  <c:v>15184</c:v>
                </c:pt>
                <c:pt idx="3686">
                  <c:v>15183</c:v>
                </c:pt>
                <c:pt idx="3687">
                  <c:v>15181</c:v>
                </c:pt>
                <c:pt idx="3688">
                  <c:v>15181</c:v>
                </c:pt>
                <c:pt idx="3689">
                  <c:v>15180</c:v>
                </c:pt>
                <c:pt idx="3690">
                  <c:v>15179</c:v>
                </c:pt>
                <c:pt idx="3691">
                  <c:v>15179</c:v>
                </c:pt>
                <c:pt idx="3692">
                  <c:v>15178</c:v>
                </c:pt>
                <c:pt idx="3693">
                  <c:v>15178</c:v>
                </c:pt>
                <c:pt idx="3694">
                  <c:v>15177</c:v>
                </c:pt>
                <c:pt idx="3695">
                  <c:v>15177</c:v>
                </c:pt>
                <c:pt idx="3696">
                  <c:v>15176</c:v>
                </c:pt>
                <c:pt idx="3697">
                  <c:v>15173</c:v>
                </c:pt>
                <c:pt idx="3698">
                  <c:v>15173</c:v>
                </c:pt>
                <c:pt idx="3699">
                  <c:v>15173</c:v>
                </c:pt>
                <c:pt idx="3700">
                  <c:v>15171</c:v>
                </c:pt>
                <c:pt idx="3701">
                  <c:v>15169</c:v>
                </c:pt>
                <c:pt idx="3702">
                  <c:v>15168</c:v>
                </c:pt>
                <c:pt idx="3703">
                  <c:v>15167</c:v>
                </c:pt>
                <c:pt idx="3704">
                  <c:v>15166</c:v>
                </c:pt>
                <c:pt idx="3705">
                  <c:v>15166</c:v>
                </c:pt>
                <c:pt idx="3706">
                  <c:v>15165</c:v>
                </c:pt>
                <c:pt idx="3707">
                  <c:v>15164</c:v>
                </c:pt>
                <c:pt idx="3708">
                  <c:v>15163</c:v>
                </c:pt>
                <c:pt idx="3709">
                  <c:v>15162</c:v>
                </c:pt>
                <c:pt idx="3710">
                  <c:v>15161</c:v>
                </c:pt>
                <c:pt idx="3711">
                  <c:v>15161</c:v>
                </c:pt>
                <c:pt idx="3712">
                  <c:v>15161</c:v>
                </c:pt>
                <c:pt idx="3713">
                  <c:v>15161</c:v>
                </c:pt>
                <c:pt idx="3714">
                  <c:v>15160</c:v>
                </c:pt>
                <c:pt idx="3715">
                  <c:v>15158</c:v>
                </c:pt>
                <c:pt idx="3716">
                  <c:v>15158</c:v>
                </c:pt>
                <c:pt idx="3717">
                  <c:v>15158</c:v>
                </c:pt>
                <c:pt idx="3718">
                  <c:v>15156</c:v>
                </c:pt>
                <c:pt idx="3719">
                  <c:v>15156</c:v>
                </c:pt>
                <c:pt idx="3720">
                  <c:v>15155</c:v>
                </c:pt>
                <c:pt idx="3721">
                  <c:v>15155</c:v>
                </c:pt>
                <c:pt idx="3722">
                  <c:v>15154</c:v>
                </c:pt>
                <c:pt idx="3723">
                  <c:v>15154</c:v>
                </c:pt>
                <c:pt idx="3724">
                  <c:v>15154</c:v>
                </c:pt>
                <c:pt idx="3725">
                  <c:v>15154</c:v>
                </c:pt>
                <c:pt idx="3726">
                  <c:v>15154</c:v>
                </c:pt>
                <c:pt idx="3727">
                  <c:v>15153</c:v>
                </c:pt>
                <c:pt idx="3728">
                  <c:v>15148</c:v>
                </c:pt>
                <c:pt idx="3729">
                  <c:v>15148</c:v>
                </c:pt>
                <c:pt idx="3730">
                  <c:v>15148</c:v>
                </c:pt>
                <c:pt idx="3731">
                  <c:v>15147</c:v>
                </c:pt>
                <c:pt idx="3732">
                  <c:v>15146</c:v>
                </c:pt>
                <c:pt idx="3733">
                  <c:v>15146</c:v>
                </c:pt>
                <c:pt idx="3734">
                  <c:v>15145</c:v>
                </c:pt>
                <c:pt idx="3735">
                  <c:v>15145</c:v>
                </c:pt>
                <c:pt idx="3736">
                  <c:v>15143</c:v>
                </c:pt>
                <c:pt idx="3737">
                  <c:v>15142</c:v>
                </c:pt>
                <c:pt idx="3738">
                  <c:v>15142</c:v>
                </c:pt>
                <c:pt idx="3739">
                  <c:v>15141</c:v>
                </c:pt>
                <c:pt idx="3740">
                  <c:v>15141</c:v>
                </c:pt>
                <c:pt idx="3741">
                  <c:v>15141</c:v>
                </c:pt>
                <c:pt idx="3742">
                  <c:v>15138</c:v>
                </c:pt>
                <c:pt idx="3743">
                  <c:v>15138</c:v>
                </c:pt>
                <c:pt idx="3744">
                  <c:v>15137</c:v>
                </c:pt>
                <c:pt idx="3745">
                  <c:v>15137</c:v>
                </c:pt>
                <c:pt idx="3746">
                  <c:v>15136</c:v>
                </c:pt>
                <c:pt idx="3747">
                  <c:v>15136</c:v>
                </c:pt>
                <c:pt idx="3748">
                  <c:v>15135</c:v>
                </c:pt>
                <c:pt idx="3749">
                  <c:v>15135</c:v>
                </c:pt>
                <c:pt idx="3750">
                  <c:v>15135</c:v>
                </c:pt>
                <c:pt idx="3751">
                  <c:v>15134</c:v>
                </c:pt>
                <c:pt idx="3752">
                  <c:v>15132</c:v>
                </c:pt>
                <c:pt idx="3753">
                  <c:v>15132</c:v>
                </c:pt>
                <c:pt idx="3754">
                  <c:v>15132</c:v>
                </c:pt>
                <c:pt idx="3755">
                  <c:v>15132</c:v>
                </c:pt>
                <c:pt idx="3756">
                  <c:v>15131</c:v>
                </c:pt>
                <c:pt idx="3757">
                  <c:v>15130</c:v>
                </c:pt>
                <c:pt idx="3758">
                  <c:v>15130</c:v>
                </c:pt>
                <c:pt idx="3759">
                  <c:v>15129</c:v>
                </c:pt>
                <c:pt idx="3760">
                  <c:v>15128</c:v>
                </c:pt>
                <c:pt idx="3761">
                  <c:v>15128</c:v>
                </c:pt>
                <c:pt idx="3762">
                  <c:v>15128</c:v>
                </c:pt>
                <c:pt idx="3763">
                  <c:v>15128</c:v>
                </c:pt>
                <c:pt idx="3764">
                  <c:v>15127</c:v>
                </c:pt>
                <c:pt idx="3765">
                  <c:v>15125</c:v>
                </c:pt>
                <c:pt idx="3766">
                  <c:v>15125</c:v>
                </c:pt>
                <c:pt idx="3767">
                  <c:v>15125</c:v>
                </c:pt>
                <c:pt idx="3768">
                  <c:v>15125</c:v>
                </c:pt>
                <c:pt idx="3769">
                  <c:v>15124</c:v>
                </c:pt>
                <c:pt idx="3770">
                  <c:v>15122</c:v>
                </c:pt>
                <c:pt idx="3771">
                  <c:v>15122</c:v>
                </c:pt>
                <c:pt idx="3772">
                  <c:v>15122</c:v>
                </c:pt>
                <c:pt idx="3773">
                  <c:v>15121</c:v>
                </c:pt>
                <c:pt idx="3774">
                  <c:v>15120</c:v>
                </c:pt>
                <c:pt idx="3775">
                  <c:v>15119</c:v>
                </c:pt>
                <c:pt idx="3776">
                  <c:v>15119</c:v>
                </c:pt>
                <c:pt idx="3777">
                  <c:v>15119</c:v>
                </c:pt>
                <c:pt idx="3778">
                  <c:v>15118</c:v>
                </c:pt>
                <c:pt idx="3779">
                  <c:v>15118</c:v>
                </c:pt>
                <c:pt idx="3780">
                  <c:v>15118</c:v>
                </c:pt>
                <c:pt idx="3781">
                  <c:v>15116</c:v>
                </c:pt>
                <c:pt idx="3782">
                  <c:v>15116</c:v>
                </c:pt>
                <c:pt idx="3783">
                  <c:v>15114</c:v>
                </c:pt>
                <c:pt idx="3784">
                  <c:v>15114</c:v>
                </c:pt>
                <c:pt idx="3785">
                  <c:v>15114</c:v>
                </c:pt>
                <c:pt idx="3786">
                  <c:v>15114</c:v>
                </c:pt>
                <c:pt idx="3787">
                  <c:v>15114</c:v>
                </c:pt>
                <c:pt idx="3788">
                  <c:v>15113</c:v>
                </c:pt>
                <c:pt idx="3789">
                  <c:v>15113</c:v>
                </c:pt>
                <c:pt idx="3790">
                  <c:v>15113</c:v>
                </c:pt>
                <c:pt idx="3791">
                  <c:v>15112</c:v>
                </c:pt>
                <c:pt idx="3792">
                  <c:v>15112</c:v>
                </c:pt>
                <c:pt idx="3793">
                  <c:v>15112</c:v>
                </c:pt>
                <c:pt idx="3794">
                  <c:v>15112</c:v>
                </c:pt>
                <c:pt idx="3795">
                  <c:v>15110</c:v>
                </c:pt>
                <c:pt idx="3796">
                  <c:v>15110</c:v>
                </c:pt>
                <c:pt idx="3797">
                  <c:v>15110</c:v>
                </c:pt>
                <c:pt idx="3798">
                  <c:v>15109</c:v>
                </c:pt>
                <c:pt idx="3799">
                  <c:v>15108</c:v>
                </c:pt>
                <c:pt idx="3800">
                  <c:v>15107</c:v>
                </c:pt>
                <c:pt idx="3801">
                  <c:v>15106</c:v>
                </c:pt>
                <c:pt idx="3802">
                  <c:v>15106</c:v>
                </c:pt>
                <c:pt idx="3803">
                  <c:v>15106</c:v>
                </c:pt>
                <c:pt idx="3804">
                  <c:v>15105</c:v>
                </c:pt>
                <c:pt idx="3805">
                  <c:v>15105</c:v>
                </c:pt>
                <c:pt idx="3806">
                  <c:v>15105</c:v>
                </c:pt>
                <c:pt idx="3807">
                  <c:v>15105</c:v>
                </c:pt>
                <c:pt idx="3808">
                  <c:v>15103</c:v>
                </c:pt>
                <c:pt idx="3809">
                  <c:v>15103</c:v>
                </c:pt>
                <c:pt idx="3810">
                  <c:v>15103</c:v>
                </c:pt>
                <c:pt idx="3811">
                  <c:v>15103</c:v>
                </c:pt>
                <c:pt idx="3812">
                  <c:v>15102</c:v>
                </c:pt>
                <c:pt idx="3813">
                  <c:v>15101</c:v>
                </c:pt>
                <c:pt idx="3814">
                  <c:v>15101</c:v>
                </c:pt>
                <c:pt idx="3815">
                  <c:v>15101</c:v>
                </c:pt>
                <c:pt idx="3816">
                  <c:v>15101</c:v>
                </c:pt>
                <c:pt idx="3817">
                  <c:v>15101</c:v>
                </c:pt>
                <c:pt idx="3818">
                  <c:v>15100</c:v>
                </c:pt>
                <c:pt idx="3819">
                  <c:v>15099</c:v>
                </c:pt>
                <c:pt idx="3820">
                  <c:v>15099</c:v>
                </c:pt>
                <c:pt idx="3821">
                  <c:v>15098</c:v>
                </c:pt>
                <c:pt idx="3822">
                  <c:v>15098</c:v>
                </c:pt>
                <c:pt idx="3823">
                  <c:v>15098</c:v>
                </c:pt>
                <c:pt idx="3824">
                  <c:v>15098</c:v>
                </c:pt>
                <c:pt idx="3825">
                  <c:v>15098</c:v>
                </c:pt>
                <c:pt idx="3826">
                  <c:v>15095</c:v>
                </c:pt>
                <c:pt idx="3827">
                  <c:v>15094</c:v>
                </c:pt>
                <c:pt idx="3828">
                  <c:v>15094</c:v>
                </c:pt>
                <c:pt idx="3829">
                  <c:v>15094</c:v>
                </c:pt>
                <c:pt idx="3830">
                  <c:v>15093</c:v>
                </c:pt>
                <c:pt idx="3831">
                  <c:v>15093</c:v>
                </c:pt>
                <c:pt idx="3832">
                  <c:v>15092</c:v>
                </c:pt>
                <c:pt idx="3833">
                  <c:v>15092</c:v>
                </c:pt>
                <c:pt idx="3834">
                  <c:v>15091</c:v>
                </c:pt>
                <c:pt idx="3835">
                  <c:v>15091</c:v>
                </c:pt>
                <c:pt idx="3836">
                  <c:v>15091</c:v>
                </c:pt>
                <c:pt idx="3837">
                  <c:v>15089</c:v>
                </c:pt>
                <c:pt idx="3838">
                  <c:v>15089</c:v>
                </c:pt>
                <c:pt idx="3839">
                  <c:v>15089</c:v>
                </c:pt>
                <c:pt idx="3840">
                  <c:v>15088</c:v>
                </c:pt>
                <c:pt idx="3841">
                  <c:v>15088</c:v>
                </c:pt>
                <c:pt idx="3842">
                  <c:v>15087</c:v>
                </c:pt>
                <c:pt idx="3843">
                  <c:v>15087</c:v>
                </c:pt>
                <c:pt idx="3844">
                  <c:v>15085</c:v>
                </c:pt>
                <c:pt idx="3845">
                  <c:v>15085</c:v>
                </c:pt>
                <c:pt idx="3846">
                  <c:v>15085</c:v>
                </c:pt>
                <c:pt idx="3847">
                  <c:v>15085</c:v>
                </c:pt>
                <c:pt idx="3848">
                  <c:v>15084</c:v>
                </c:pt>
                <c:pt idx="3849">
                  <c:v>15084</c:v>
                </c:pt>
                <c:pt idx="3850">
                  <c:v>15082</c:v>
                </c:pt>
                <c:pt idx="3851">
                  <c:v>15082</c:v>
                </c:pt>
                <c:pt idx="3852">
                  <c:v>15081</c:v>
                </c:pt>
                <c:pt idx="3853">
                  <c:v>15080</c:v>
                </c:pt>
                <c:pt idx="3854">
                  <c:v>15080</c:v>
                </c:pt>
                <c:pt idx="3855">
                  <c:v>15080</c:v>
                </c:pt>
                <c:pt idx="3856">
                  <c:v>15079</c:v>
                </c:pt>
                <c:pt idx="3857">
                  <c:v>15079</c:v>
                </c:pt>
                <c:pt idx="3858">
                  <c:v>15079</c:v>
                </c:pt>
                <c:pt idx="3859">
                  <c:v>15078</c:v>
                </c:pt>
                <c:pt idx="3860">
                  <c:v>15078</c:v>
                </c:pt>
                <c:pt idx="3861">
                  <c:v>15078</c:v>
                </c:pt>
                <c:pt idx="3862">
                  <c:v>15077</c:v>
                </c:pt>
                <c:pt idx="3863">
                  <c:v>15077</c:v>
                </c:pt>
                <c:pt idx="3864">
                  <c:v>15077</c:v>
                </c:pt>
                <c:pt idx="3865">
                  <c:v>15076</c:v>
                </c:pt>
                <c:pt idx="3866">
                  <c:v>15075</c:v>
                </c:pt>
                <c:pt idx="3867">
                  <c:v>15075</c:v>
                </c:pt>
                <c:pt idx="3868">
                  <c:v>15075</c:v>
                </c:pt>
                <c:pt idx="3869">
                  <c:v>15073</c:v>
                </c:pt>
                <c:pt idx="3870">
                  <c:v>15072</c:v>
                </c:pt>
                <c:pt idx="3871">
                  <c:v>15072</c:v>
                </c:pt>
                <c:pt idx="3872">
                  <c:v>15071</c:v>
                </c:pt>
                <c:pt idx="3873">
                  <c:v>15070</c:v>
                </c:pt>
                <c:pt idx="3874">
                  <c:v>15070</c:v>
                </c:pt>
                <c:pt idx="3875">
                  <c:v>15070</c:v>
                </c:pt>
                <c:pt idx="3876">
                  <c:v>15069</c:v>
                </c:pt>
                <c:pt idx="3877">
                  <c:v>15069</c:v>
                </c:pt>
                <c:pt idx="3878">
                  <c:v>15069</c:v>
                </c:pt>
                <c:pt idx="3879">
                  <c:v>15067</c:v>
                </c:pt>
                <c:pt idx="3880">
                  <c:v>15067</c:v>
                </c:pt>
                <c:pt idx="3881">
                  <c:v>15066</c:v>
                </c:pt>
                <c:pt idx="3882">
                  <c:v>15066</c:v>
                </c:pt>
                <c:pt idx="3883">
                  <c:v>15065</c:v>
                </c:pt>
                <c:pt idx="3884">
                  <c:v>15064</c:v>
                </c:pt>
                <c:pt idx="3885">
                  <c:v>15063</c:v>
                </c:pt>
                <c:pt idx="3886">
                  <c:v>15062</c:v>
                </c:pt>
                <c:pt idx="3887">
                  <c:v>15061</c:v>
                </c:pt>
                <c:pt idx="3888">
                  <c:v>15061</c:v>
                </c:pt>
                <c:pt idx="3889">
                  <c:v>15061</c:v>
                </c:pt>
                <c:pt idx="3890">
                  <c:v>15060</c:v>
                </c:pt>
                <c:pt idx="3891">
                  <c:v>15060</c:v>
                </c:pt>
                <c:pt idx="3892">
                  <c:v>15058</c:v>
                </c:pt>
                <c:pt idx="3893">
                  <c:v>15058</c:v>
                </c:pt>
                <c:pt idx="3894">
                  <c:v>15057</c:v>
                </c:pt>
                <c:pt idx="3895">
                  <c:v>15057</c:v>
                </c:pt>
                <c:pt idx="3896">
                  <c:v>15057</c:v>
                </c:pt>
                <c:pt idx="3897">
                  <c:v>15055</c:v>
                </c:pt>
                <c:pt idx="3898">
                  <c:v>15055</c:v>
                </c:pt>
                <c:pt idx="3899">
                  <c:v>15054</c:v>
                </c:pt>
                <c:pt idx="3900">
                  <c:v>15053</c:v>
                </c:pt>
                <c:pt idx="3901">
                  <c:v>15052</c:v>
                </c:pt>
                <c:pt idx="3902">
                  <c:v>15052</c:v>
                </c:pt>
                <c:pt idx="3903">
                  <c:v>15052</c:v>
                </c:pt>
                <c:pt idx="3904">
                  <c:v>15051</c:v>
                </c:pt>
                <c:pt idx="3905">
                  <c:v>15051</c:v>
                </c:pt>
                <c:pt idx="3906">
                  <c:v>15051</c:v>
                </c:pt>
                <c:pt idx="3907">
                  <c:v>15050</c:v>
                </c:pt>
                <c:pt idx="3908">
                  <c:v>15049</c:v>
                </c:pt>
                <c:pt idx="3909">
                  <c:v>15048</c:v>
                </c:pt>
                <c:pt idx="3910">
                  <c:v>15048</c:v>
                </c:pt>
                <c:pt idx="3911">
                  <c:v>15047</c:v>
                </c:pt>
                <c:pt idx="3912">
                  <c:v>15047</c:v>
                </c:pt>
                <c:pt idx="3913">
                  <c:v>15045</c:v>
                </c:pt>
                <c:pt idx="3914">
                  <c:v>15045</c:v>
                </c:pt>
                <c:pt idx="3915">
                  <c:v>15045</c:v>
                </c:pt>
                <c:pt idx="3916">
                  <c:v>15044</c:v>
                </c:pt>
                <c:pt idx="3917">
                  <c:v>15044</c:v>
                </c:pt>
                <c:pt idx="3918">
                  <c:v>15043</c:v>
                </c:pt>
                <c:pt idx="3919">
                  <c:v>15042</c:v>
                </c:pt>
                <c:pt idx="3920">
                  <c:v>15040</c:v>
                </c:pt>
                <c:pt idx="3921">
                  <c:v>15039</c:v>
                </c:pt>
                <c:pt idx="3922">
                  <c:v>15039</c:v>
                </c:pt>
                <c:pt idx="3923">
                  <c:v>15038</c:v>
                </c:pt>
                <c:pt idx="3924">
                  <c:v>15037</c:v>
                </c:pt>
                <c:pt idx="3925">
                  <c:v>15037</c:v>
                </c:pt>
                <c:pt idx="3926">
                  <c:v>15035</c:v>
                </c:pt>
                <c:pt idx="3927">
                  <c:v>15035</c:v>
                </c:pt>
                <c:pt idx="3928">
                  <c:v>15034</c:v>
                </c:pt>
                <c:pt idx="3929">
                  <c:v>15034</c:v>
                </c:pt>
                <c:pt idx="3930">
                  <c:v>15034</c:v>
                </c:pt>
                <c:pt idx="3931">
                  <c:v>15032</c:v>
                </c:pt>
                <c:pt idx="3932">
                  <c:v>15032</c:v>
                </c:pt>
                <c:pt idx="3933">
                  <c:v>15032</c:v>
                </c:pt>
                <c:pt idx="3934">
                  <c:v>15030</c:v>
                </c:pt>
                <c:pt idx="3935">
                  <c:v>15030</c:v>
                </c:pt>
                <c:pt idx="3936">
                  <c:v>15029</c:v>
                </c:pt>
                <c:pt idx="3937">
                  <c:v>15029</c:v>
                </c:pt>
                <c:pt idx="3938">
                  <c:v>15029</c:v>
                </c:pt>
                <c:pt idx="3939">
                  <c:v>15029</c:v>
                </c:pt>
                <c:pt idx="3940">
                  <c:v>15028</c:v>
                </c:pt>
                <c:pt idx="3941">
                  <c:v>15028</c:v>
                </c:pt>
                <c:pt idx="3942">
                  <c:v>15028</c:v>
                </c:pt>
                <c:pt idx="3943">
                  <c:v>15027</c:v>
                </c:pt>
                <c:pt idx="3944">
                  <c:v>15027</c:v>
                </c:pt>
                <c:pt idx="3945">
                  <c:v>15026</c:v>
                </c:pt>
                <c:pt idx="3946">
                  <c:v>15026</c:v>
                </c:pt>
                <c:pt idx="3947">
                  <c:v>15025</c:v>
                </c:pt>
                <c:pt idx="3948">
                  <c:v>15025</c:v>
                </c:pt>
                <c:pt idx="3949">
                  <c:v>15024</c:v>
                </c:pt>
                <c:pt idx="3950">
                  <c:v>15024</c:v>
                </c:pt>
                <c:pt idx="3951">
                  <c:v>15023</c:v>
                </c:pt>
                <c:pt idx="3952">
                  <c:v>15023</c:v>
                </c:pt>
                <c:pt idx="3953">
                  <c:v>15021</c:v>
                </c:pt>
                <c:pt idx="3954">
                  <c:v>15021</c:v>
                </c:pt>
                <c:pt idx="3955">
                  <c:v>15021</c:v>
                </c:pt>
                <c:pt idx="3956">
                  <c:v>15020</c:v>
                </c:pt>
                <c:pt idx="3957">
                  <c:v>15019</c:v>
                </c:pt>
                <c:pt idx="3958">
                  <c:v>15018</c:v>
                </c:pt>
                <c:pt idx="3959">
                  <c:v>15017</c:v>
                </c:pt>
                <c:pt idx="3960">
                  <c:v>15015</c:v>
                </c:pt>
                <c:pt idx="3961">
                  <c:v>15013</c:v>
                </c:pt>
                <c:pt idx="3962">
                  <c:v>15012</c:v>
                </c:pt>
                <c:pt idx="3963">
                  <c:v>15012</c:v>
                </c:pt>
                <c:pt idx="3964">
                  <c:v>15012</c:v>
                </c:pt>
                <c:pt idx="3965">
                  <c:v>15012</c:v>
                </c:pt>
                <c:pt idx="3966">
                  <c:v>15011</c:v>
                </c:pt>
                <c:pt idx="3967">
                  <c:v>15011</c:v>
                </c:pt>
                <c:pt idx="3968">
                  <c:v>15011</c:v>
                </c:pt>
                <c:pt idx="3969">
                  <c:v>15010</c:v>
                </c:pt>
                <c:pt idx="3970">
                  <c:v>15006</c:v>
                </c:pt>
                <c:pt idx="3971">
                  <c:v>15006</c:v>
                </c:pt>
                <c:pt idx="3972">
                  <c:v>15005</c:v>
                </c:pt>
                <c:pt idx="3973">
                  <c:v>15004</c:v>
                </c:pt>
                <c:pt idx="3974">
                  <c:v>15004</c:v>
                </c:pt>
                <c:pt idx="3975">
                  <c:v>15002</c:v>
                </c:pt>
                <c:pt idx="3976">
                  <c:v>15001</c:v>
                </c:pt>
                <c:pt idx="3977">
                  <c:v>15001</c:v>
                </c:pt>
                <c:pt idx="3978">
                  <c:v>15001</c:v>
                </c:pt>
                <c:pt idx="3979">
                  <c:v>15000</c:v>
                </c:pt>
                <c:pt idx="3980">
                  <c:v>15000</c:v>
                </c:pt>
                <c:pt idx="3981">
                  <c:v>14999</c:v>
                </c:pt>
                <c:pt idx="3982">
                  <c:v>14998</c:v>
                </c:pt>
                <c:pt idx="3983">
                  <c:v>14998</c:v>
                </c:pt>
                <c:pt idx="3984">
                  <c:v>14998</c:v>
                </c:pt>
                <c:pt idx="3985">
                  <c:v>14998</c:v>
                </c:pt>
                <c:pt idx="3986">
                  <c:v>14996</c:v>
                </c:pt>
                <c:pt idx="3987">
                  <c:v>14996</c:v>
                </c:pt>
                <c:pt idx="3988">
                  <c:v>14995</c:v>
                </c:pt>
                <c:pt idx="3989">
                  <c:v>14995</c:v>
                </c:pt>
                <c:pt idx="3990">
                  <c:v>14992</c:v>
                </c:pt>
                <c:pt idx="3991">
                  <c:v>14992</c:v>
                </c:pt>
                <c:pt idx="3992">
                  <c:v>14991</c:v>
                </c:pt>
                <c:pt idx="3993">
                  <c:v>14990</c:v>
                </c:pt>
                <c:pt idx="3994">
                  <c:v>14990</c:v>
                </c:pt>
                <c:pt idx="3995">
                  <c:v>14990</c:v>
                </c:pt>
                <c:pt idx="3996">
                  <c:v>14990</c:v>
                </c:pt>
                <c:pt idx="3997">
                  <c:v>14989</c:v>
                </c:pt>
                <c:pt idx="3998">
                  <c:v>14989</c:v>
                </c:pt>
                <c:pt idx="3999">
                  <c:v>14989</c:v>
                </c:pt>
                <c:pt idx="4000">
                  <c:v>14988</c:v>
                </c:pt>
                <c:pt idx="4001">
                  <c:v>14987</c:v>
                </c:pt>
                <c:pt idx="4002">
                  <c:v>14987</c:v>
                </c:pt>
                <c:pt idx="4003">
                  <c:v>14986</c:v>
                </c:pt>
                <c:pt idx="4004">
                  <c:v>14985</c:v>
                </c:pt>
                <c:pt idx="4005">
                  <c:v>14984</c:v>
                </c:pt>
                <c:pt idx="4006">
                  <c:v>14983</c:v>
                </c:pt>
                <c:pt idx="4007">
                  <c:v>14981</c:v>
                </c:pt>
                <c:pt idx="4008">
                  <c:v>14981</c:v>
                </c:pt>
                <c:pt idx="4009">
                  <c:v>14980</c:v>
                </c:pt>
                <c:pt idx="4010">
                  <c:v>14979</c:v>
                </c:pt>
                <c:pt idx="4011">
                  <c:v>14979</c:v>
                </c:pt>
                <c:pt idx="4012">
                  <c:v>14978</c:v>
                </c:pt>
                <c:pt idx="4013">
                  <c:v>14977</c:v>
                </c:pt>
                <c:pt idx="4014">
                  <c:v>14975</c:v>
                </c:pt>
                <c:pt idx="4015">
                  <c:v>14973</c:v>
                </c:pt>
                <c:pt idx="4016">
                  <c:v>14972</c:v>
                </c:pt>
                <c:pt idx="4017">
                  <c:v>14971</c:v>
                </c:pt>
                <c:pt idx="4018">
                  <c:v>14971</c:v>
                </c:pt>
                <c:pt idx="4019">
                  <c:v>14970</c:v>
                </c:pt>
                <c:pt idx="4020">
                  <c:v>14970</c:v>
                </c:pt>
                <c:pt idx="4021">
                  <c:v>14970</c:v>
                </c:pt>
                <c:pt idx="4022">
                  <c:v>14969</c:v>
                </c:pt>
                <c:pt idx="4023">
                  <c:v>14969</c:v>
                </c:pt>
                <c:pt idx="4024">
                  <c:v>14969</c:v>
                </c:pt>
                <c:pt idx="4025">
                  <c:v>14968</c:v>
                </c:pt>
                <c:pt idx="4026">
                  <c:v>14968</c:v>
                </c:pt>
                <c:pt idx="4027">
                  <c:v>14968</c:v>
                </c:pt>
                <c:pt idx="4028">
                  <c:v>14966</c:v>
                </c:pt>
                <c:pt idx="4029">
                  <c:v>14966</c:v>
                </c:pt>
                <c:pt idx="4030">
                  <c:v>14965</c:v>
                </c:pt>
                <c:pt idx="4031">
                  <c:v>14965</c:v>
                </c:pt>
                <c:pt idx="4032">
                  <c:v>14965</c:v>
                </c:pt>
                <c:pt idx="4033">
                  <c:v>14964</c:v>
                </c:pt>
                <c:pt idx="4034">
                  <c:v>14964</c:v>
                </c:pt>
                <c:pt idx="4035">
                  <c:v>14963</c:v>
                </c:pt>
                <c:pt idx="4036">
                  <c:v>14963</c:v>
                </c:pt>
                <c:pt idx="4037">
                  <c:v>14963</c:v>
                </c:pt>
                <c:pt idx="4038">
                  <c:v>14962</c:v>
                </c:pt>
                <c:pt idx="4039">
                  <c:v>14961</c:v>
                </c:pt>
                <c:pt idx="4040">
                  <c:v>14961</c:v>
                </c:pt>
                <c:pt idx="4041">
                  <c:v>14960</c:v>
                </c:pt>
                <c:pt idx="4042">
                  <c:v>14960</c:v>
                </c:pt>
                <c:pt idx="4043">
                  <c:v>14959</c:v>
                </c:pt>
                <c:pt idx="4044">
                  <c:v>14959</c:v>
                </c:pt>
                <c:pt idx="4045">
                  <c:v>14959</c:v>
                </c:pt>
                <c:pt idx="4046">
                  <c:v>14957</c:v>
                </c:pt>
                <c:pt idx="4047">
                  <c:v>14956</c:v>
                </c:pt>
                <c:pt idx="4048">
                  <c:v>14956</c:v>
                </c:pt>
                <c:pt idx="4049">
                  <c:v>14956</c:v>
                </c:pt>
                <c:pt idx="4050">
                  <c:v>14956</c:v>
                </c:pt>
                <c:pt idx="4051">
                  <c:v>14954</c:v>
                </c:pt>
                <c:pt idx="4052">
                  <c:v>14954</c:v>
                </c:pt>
                <c:pt idx="4053">
                  <c:v>14953</c:v>
                </c:pt>
                <c:pt idx="4054">
                  <c:v>14952</c:v>
                </c:pt>
                <c:pt idx="4055">
                  <c:v>14951</c:v>
                </c:pt>
                <c:pt idx="4056">
                  <c:v>14951</c:v>
                </c:pt>
                <c:pt idx="4057">
                  <c:v>14951</c:v>
                </c:pt>
                <c:pt idx="4058">
                  <c:v>14951</c:v>
                </c:pt>
                <c:pt idx="4059">
                  <c:v>14950</c:v>
                </c:pt>
                <c:pt idx="4060">
                  <c:v>14949</c:v>
                </c:pt>
                <c:pt idx="4061">
                  <c:v>14949</c:v>
                </c:pt>
                <c:pt idx="4062">
                  <c:v>14947</c:v>
                </c:pt>
                <c:pt idx="4063">
                  <c:v>14947</c:v>
                </c:pt>
                <c:pt idx="4064">
                  <c:v>14946</c:v>
                </c:pt>
                <c:pt idx="4065">
                  <c:v>14946</c:v>
                </c:pt>
                <c:pt idx="4066">
                  <c:v>14946</c:v>
                </c:pt>
                <c:pt idx="4067">
                  <c:v>14942</c:v>
                </c:pt>
                <c:pt idx="4068">
                  <c:v>14939</c:v>
                </c:pt>
                <c:pt idx="4069">
                  <c:v>14935</c:v>
                </c:pt>
                <c:pt idx="4070">
                  <c:v>14935</c:v>
                </c:pt>
                <c:pt idx="4071">
                  <c:v>14934</c:v>
                </c:pt>
                <c:pt idx="4072">
                  <c:v>14933</c:v>
                </c:pt>
                <c:pt idx="4073">
                  <c:v>14932</c:v>
                </c:pt>
                <c:pt idx="4074">
                  <c:v>14932</c:v>
                </c:pt>
                <c:pt idx="4075">
                  <c:v>14931</c:v>
                </c:pt>
                <c:pt idx="4076">
                  <c:v>14930</c:v>
                </c:pt>
                <c:pt idx="4077">
                  <c:v>14929</c:v>
                </c:pt>
                <c:pt idx="4078">
                  <c:v>14929</c:v>
                </c:pt>
                <c:pt idx="4079">
                  <c:v>14927</c:v>
                </c:pt>
                <c:pt idx="4080">
                  <c:v>14927</c:v>
                </c:pt>
                <c:pt idx="4081">
                  <c:v>14926</c:v>
                </c:pt>
                <c:pt idx="4082">
                  <c:v>14925</c:v>
                </c:pt>
                <c:pt idx="4083">
                  <c:v>14925</c:v>
                </c:pt>
                <c:pt idx="4084">
                  <c:v>14925</c:v>
                </c:pt>
                <c:pt idx="4085">
                  <c:v>14924</c:v>
                </c:pt>
                <c:pt idx="4086">
                  <c:v>14924</c:v>
                </c:pt>
                <c:pt idx="4087">
                  <c:v>14923</c:v>
                </c:pt>
                <c:pt idx="4088">
                  <c:v>14922</c:v>
                </c:pt>
                <c:pt idx="4089">
                  <c:v>14922</c:v>
                </c:pt>
                <c:pt idx="4090">
                  <c:v>14921</c:v>
                </c:pt>
                <c:pt idx="4091">
                  <c:v>14921</c:v>
                </c:pt>
                <c:pt idx="4092">
                  <c:v>14921</c:v>
                </c:pt>
                <c:pt idx="4093">
                  <c:v>14921</c:v>
                </c:pt>
                <c:pt idx="4094">
                  <c:v>14920</c:v>
                </c:pt>
                <c:pt idx="4095">
                  <c:v>14919</c:v>
                </c:pt>
                <c:pt idx="4096">
                  <c:v>14919</c:v>
                </c:pt>
                <c:pt idx="4097">
                  <c:v>14919</c:v>
                </c:pt>
                <c:pt idx="4098">
                  <c:v>14918</c:v>
                </c:pt>
                <c:pt idx="4099">
                  <c:v>14918</c:v>
                </c:pt>
                <c:pt idx="4100">
                  <c:v>14917</c:v>
                </c:pt>
                <c:pt idx="4101">
                  <c:v>14917</c:v>
                </c:pt>
                <c:pt idx="4102">
                  <c:v>14915</c:v>
                </c:pt>
                <c:pt idx="4103">
                  <c:v>14915</c:v>
                </c:pt>
                <c:pt idx="4104">
                  <c:v>14915</c:v>
                </c:pt>
                <c:pt idx="4105">
                  <c:v>14915</c:v>
                </c:pt>
                <c:pt idx="4106">
                  <c:v>14915</c:v>
                </c:pt>
                <c:pt idx="4107">
                  <c:v>14914</c:v>
                </c:pt>
                <c:pt idx="4108">
                  <c:v>14913</c:v>
                </c:pt>
                <c:pt idx="4109">
                  <c:v>14912</c:v>
                </c:pt>
                <c:pt idx="4110">
                  <c:v>14912</c:v>
                </c:pt>
                <c:pt idx="4111">
                  <c:v>14912</c:v>
                </c:pt>
                <c:pt idx="4112">
                  <c:v>14911</c:v>
                </c:pt>
                <c:pt idx="4113">
                  <c:v>14910</c:v>
                </c:pt>
                <c:pt idx="4114">
                  <c:v>14909</c:v>
                </c:pt>
                <c:pt idx="4115">
                  <c:v>14909</c:v>
                </c:pt>
                <c:pt idx="4116">
                  <c:v>14909</c:v>
                </c:pt>
                <c:pt idx="4117">
                  <c:v>14908</c:v>
                </c:pt>
                <c:pt idx="4118">
                  <c:v>14908</c:v>
                </c:pt>
                <c:pt idx="4119">
                  <c:v>14908</c:v>
                </c:pt>
                <c:pt idx="4120">
                  <c:v>14908</c:v>
                </c:pt>
                <c:pt idx="4121">
                  <c:v>14908</c:v>
                </c:pt>
                <c:pt idx="4122">
                  <c:v>14905</c:v>
                </c:pt>
                <c:pt idx="4123">
                  <c:v>14904</c:v>
                </c:pt>
                <c:pt idx="4124">
                  <c:v>14904</c:v>
                </c:pt>
                <c:pt idx="4125">
                  <c:v>14903</c:v>
                </c:pt>
                <c:pt idx="4126">
                  <c:v>14901</c:v>
                </c:pt>
                <c:pt idx="4127">
                  <c:v>14901</c:v>
                </c:pt>
                <c:pt idx="4128">
                  <c:v>14901</c:v>
                </c:pt>
                <c:pt idx="4129">
                  <c:v>14900</c:v>
                </c:pt>
                <c:pt idx="4130">
                  <c:v>14900</c:v>
                </c:pt>
                <c:pt idx="4131">
                  <c:v>14900</c:v>
                </c:pt>
                <c:pt idx="4132">
                  <c:v>14900</c:v>
                </c:pt>
                <c:pt idx="4133">
                  <c:v>14900</c:v>
                </c:pt>
                <c:pt idx="4134">
                  <c:v>14899</c:v>
                </c:pt>
                <c:pt idx="4135">
                  <c:v>14898</c:v>
                </c:pt>
                <c:pt idx="4136">
                  <c:v>14898</c:v>
                </c:pt>
                <c:pt idx="4137">
                  <c:v>14898</c:v>
                </c:pt>
                <c:pt idx="4138">
                  <c:v>14897</c:v>
                </c:pt>
                <c:pt idx="4139">
                  <c:v>14897</c:v>
                </c:pt>
                <c:pt idx="4140">
                  <c:v>14896</c:v>
                </c:pt>
                <c:pt idx="4141">
                  <c:v>14895</c:v>
                </c:pt>
                <c:pt idx="4142">
                  <c:v>14893</c:v>
                </c:pt>
                <c:pt idx="4143">
                  <c:v>14893</c:v>
                </c:pt>
                <c:pt idx="4144">
                  <c:v>14892</c:v>
                </c:pt>
                <c:pt idx="4145">
                  <c:v>14891</c:v>
                </c:pt>
                <c:pt idx="4146">
                  <c:v>14890</c:v>
                </c:pt>
                <c:pt idx="4147">
                  <c:v>14890</c:v>
                </c:pt>
                <c:pt idx="4148">
                  <c:v>14889</c:v>
                </c:pt>
                <c:pt idx="4149">
                  <c:v>14889</c:v>
                </c:pt>
                <c:pt idx="4150">
                  <c:v>14887</c:v>
                </c:pt>
                <c:pt idx="4151">
                  <c:v>14887</c:v>
                </c:pt>
                <c:pt idx="4152">
                  <c:v>14887</c:v>
                </c:pt>
                <c:pt idx="4153">
                  <c:v>14887</c:v>
                </c:pt>
                <c:pt idx="4154">
                  <c:v>14886</c:v>
                </c:pt>
                <c:pt idx="4155">
                  <c:v>14885</c:v>
                </c:pt>
                <c:pt idx="4156">
                  <c:v>14885</c:v>
                </c:pt>
                <c:pt idx="4157">
                  <c:v>14884</c:v>
                </c:pt>
                <c:pt idx="4158">
                  <c:v>14883</c:v>
                </c:pt>
                <c:pt idx="4159">
                  <c:v>14883</c:v>
                </c:pt>
                <c:pt idx="4160">
                  <c:v>14882</c:v>
                </c:pt>
                <c:pt idx="4161">
                  <c:v>14882</c:v>
                </c:pt>
                <c:pt idx="4162">
                  <c:v>14882</c:v>
                </c:pt>
                <c:pt idx="4163">
                  <c:v>14881</c:v>
                </c:pt>
                <c:pt idx="4164">
                  <c:v>14880</c:v>
                </c:pt>
                <c:pt idx="4165">
                  <c:v>14880</c:v>
                </c:pt>
                <c:pt idx="4166">
                  <c:v>14879</c:v>
                </c:pt>
                <c:pt idx="4167">
                  <c:v>14878</c:v>
                </c:pt>
                <c:pt idx="4168">
                  <c:v>14878</c:v>
                </c:pt>
                <c:pt idx="4169">
                  <c:v>14878</c:v>
                </c:pt>
                <c:pt idx="4170">
                  <c:v>14877</c:v>
                </c:pt>
                <c:pt idx="4171">
                  <c:v>14876</c:v>
                </c:pt>
                <c:pt idx="4172">
                  <c:v>14875</c:v>
                </c:pt>
                <c:pt idx="4173">
                  <c:v>14875</c:v>
                </c:pt>
                <c:pt idx="4174">
                  <c:v>14874</c:v>
                </c:pt>
                <c:pt idx="4175">
                  <c:v>14873</c:v>
                </c:pt>
                <c:pt idx="4176">
                  <c:v>14873</c:v>
                </c:pt>
                <c:pt idx="4177">
                  <c:v>14873</c:v>
                </c:pt>
                <c:pt idx="4178">
                  <c:v>14873</c:v>
                </c:pt>
                <c:pt idx="4179">
                  <c:v>14873</c:v>
                </c:pt>
                <c:pt idx="4180">
                  <c:v>14872</c:v>
                </c:pt>
                <c:pt idx="4181">
                  <c:v>14871</c:v>
                </c:pt>
                <c:pt idx="4182">
                  <c:v>14871</c:v>
                </c:pt>
                <c:pt idx="4183">
                  <c:v>14871</c:v>
                </c:pt>
                <c:pt idx="4184">
                  <c:v>14870</c:v>
                </c:pt>
                <c:pt idx="4185">
                  <c:v>14868</c:v>
                </c:pt>
                <c:pt idx="4186">
                  <c:v>14867</c:v>
                </c:pt>
                <c:pt idx="4187">
                  <c:v>14866</c:v>
                </c:pt>
                <c:pt idx="4188">
                  <c:v>14865</c:v>
                </c:pt>
                <c:pt idx="4189">
                  <c:v>14865</c:v>
                </c:pt>
                <c:pt idx="4190">
                  <c:v>14864</c:v>
                </c:pt>
                <c:pt idx="4191">
                  <c:v>14864</c:v>
                </c:pt>
                <c:pt idx="4192">
                  <c:v>14864</c:v>
                </c:pt>
                <c:pt idx="4193">
                  <c:v>14863</c:v>
                </c:pt>
                <c:pt idx="4194">
                  <c:v>14860</c:v>
                </c:pt>
                <c:pt idx="4195">
                  <c:v>14859</c:v>
                </c:pt>
                <c:pt idx="4196">
                  <c:v>14857</c:v>
                </c:pt>
                <c:pt idx="4197">
                  <c:v>14857</c:v>
                </c:pt>
                <c:pt idx="4198">
                  <c:v>14857</c:v>
                </c:pt>
                <c:pt idx="4199">
                  <c:v>14857</c:v>
                </c:pt>
                <c:pt idx="4200">
                  <c:v>14857</c:v>
                </c:pt>
                <c:pt idx="4201">
                  <c:v>14854</c:v>
                </c:pt>
                <c:pt idx="4202">
                  <c:v>14854</c:v>
                </c:pt>
                <c:pt idx="4203">
                  <c:v>14852</c:v>
                </c:pt>
                <c:pt idx="4204">
                  <c:v>14851</c:v>
                </c:pt>
                <c:pt idx="4205">
                  <c:v>14851</c:v>
                </c:pt>
                <c:pt idx="4206">
                  <c:v>14851</c:v>
                </c:pt>
                <c:pt idx="4207">
                  <c:v>14847</c:v>
                </c:pt>
                <c:pt idx="4208">
                  <c:v>14847</c:v>
                </c:pt>
                <c:pt idx="4209">
                  <c:v>14844</c:v>
                </c:pt>
                <c:pt idx="4210">
                  <c:v>14844</c:v>
                </c:pt>
                <c:pt idx="4211">
                  <c:v>14842</c:v>
                </c:pt>
                <c:pt idx="4212">
                  <c:v>14842</c:v>
                </c:pt>
                <c:pt idx="4213">
                  <c:v>14841</c:v>
                </c:pt>
                <c:pt idx="4214">
                  <c:v>14841</c:v>
                </c:pt>
                <c:pt idx="4215">
                  <c:v>14841</c:v>
                </c:pt>
                <c:pt idx="4216">
                  <c:v>14840</c:v>
                </c:pt>
                <c:pt idx="4217">
                  <c:v>14839</c:v>
                </c:pt>
                <c:pt idx="4218">
                  <c:v>14838</c:v>
                </c:pt>
                <c:pt idx="4219">
                  <c:v>14837</c:v>
                </c:pt>
                <c:pt idx="4220">
                  <c:v>14837</c:v>
                </c:pt>
                <c:pt idx="4221">
                  <c:v>14836</c:v>
                </c:pt>
                <c:pt idx="4222">
                  <c:v>14836</c:v>
                </c:pt>
                <c:pt idx="4223">
                  <c:v>14835</c:v>
                </c:pt>
                <c:pt idx="4224">
                  <c:v>14835</c:v>
                </c:pt>
                <c:pt idx="4225">
                  <c:v>14833</c:v>
                </c:pt>
                <c:pt idx="4226">
                  <c:v>14831</c:v>
                </c:pt>
                <c:pt idx="4227">
                  <c:v>14831</c:v>
                </c:pt>
                <c:pt idx="4228">
                  <c:v>14830</c:v>
                </c:pt>
                <c:pt idx="4229">
                  <c:v>14830</c:v>
                </c:pt>
                <c:pt idx="4230">
                  <c:v>14830</c:v>
                </c:pt>
                <c:pt idx="4231">
                  <c:v>14829</c:v>
                </c:pt>
                <c:pt idx="4232">
                  <c:v>14829</c:v>
                </c:pt>
                <c:pt idx="4233">
                  <c:v>14829</c:v>
                </c:pt>
                <c:pt idx="4234">
                  <c:v>14828</c:v>
                </c:pt>
                <c:pt idx="4235">
                  <c:v>14828</c:v>
                </c:pt>
                <c:pt idx="4236">
                  <c:v>14827</c:v>
                </c:pt>
                <c:pt idx="4237">
                  <c:v>14825</c:v>
                </c:pt>
                <c:pt idx="4238">
                  <c:v>14824</c:v>
                </c:pt>
                <c:pt idx="4239">
                  <c:v>14823</c:v>
                </c:pt>
                <c:pt idx="4240">
                  <c:v>14823</c:v>
                </c:pt>
                <c:pt idx="4241">
                  <c:v>14822</c:v>
                </c:pt>
                <c:pt idx="4242">
                  <c:v>14822</c:v>
                </c:pt>
                <c:pt idx="4243">
                  <c:v>14820</c:v>
                </c:pt>
                <c:pt idx="4244">
                  <c:v>14820</c:v>
                </c:pt>
                <c:pt idx="4245">
                  <c:v>14819</c:v>
                </c:pt>
                <c:pt idx="4246">
                  <c:v>14819</c:v>
                </c:pt>
                <c:pt idx="4247">
                  <c:v>14818</c:v>
                </c:pt>
                <c:pt idx="4248">
                  <c:v>14818</c:v>
                </c:pt>
                <c:pt idx="4249">
                  <c:v>14818</c:v>
                </c:pt>
                <c:pt idx="4250">
                  <c:v>14818</c:v>
                </c:pt>
                <c:pt idx="4251">
                  <c:v>14817</c:v>
                </c:pt>
                <c:pt idx="4252">
                  <c:v>14817</c:v>
                </c:pt>
                <c:pt idx="4253">
                  <c:v>14817</c:v>
                </c:pt>
                <c:pt idx="4254">
                  <c:v>14816</c:v>
                </c:pt>
                <c:pt idx="4255">
                  <c:v>14815</c:v>
                </c:pt>
                <c:pt idx="4256">
                  <c:v>14814</c:v>
                </c:pt>
                <c:pt idx="4257">
                  <c:v>14814</c:v>
                </c:pt>
                <c:pt idx="4258">
                  <c:v>14813</c:v>
                </c:pt>
                <c:pt idx="4259">
                  <c:v>14813</c:v>
                </c:pt>
                <c:pt idx="4260">
                  <c:v>14813</c:v>
                </c:pt>
                <c:pt idx="4261">
                  <c:v>14812</c:v>
                </c:pt>
                <c:pt idx="4262">
                  <c:v>14812</c:v>
                </c:pt>
                <c:pt idx="4263">
                  <c:v>14811</c:v>
                </c:pt>
                <c:pt idx="4264">
                  <c:v>14811</c:v>
                </c:pt>
                <c:pt idx="4265">
                  <c:v>14810</c:v>
                </c:pt>
                <c:pt idx="4266">
                  <c:v>14809</c:v>
                </c:pt>
                <c:pt idx="4267">
                  <c:v>14808</c:v>
                </c:pt>
                <c:pt idx="4268">
                  <c:v>14806</c:v>
                </c:pt>
                <c:pt idx="4269">
                  <c:v>14806</c:v>
                </c:pt>
                <c:pt idx="4270">
                  <c:v>14804</c:v>
                </c:pt>
                <c:pt idx="4271">
                  <c:v>14803</c:v>
                </c:pt>
                <c:pt idx="4272">
                  <c:v>14802</c:v>
                </c:pt>
                <c:pt idx="4273">
                  <c:v>14802</c:v>
                </c:pt>
                <c:pt idx="4274">
                  <c:v>14801</c:v>
                </c:pt>
                <c:pt idx="4275">
                  <c:v>14801</c:v>
                </c:pt>
                <c:pt idx="4276">
                  <c:v>14800</c:v>
                </c:pt>
                <c:pt idx="4277">
                  <c:v>14798</c:v>
                </c:pt>
                <c:pt idx="4278">
                  <c:v>14798</c:v>
                </c:pt>
                <c:pt idx="4279">
                  <c:v>14798</c:v>
                </c:pt>
                <c:pt idx="4280">
                  <c:v>14798</c:v>
                </c:pt>
                <c:pt idx="4281">
                  <c:v>14798</c:v>
                </c:pt>
                <c:pt idx="4282">
                  <c:v>14797</c:v>
                </c:pt>
                <c:pt idx="4283">
                  <c:v>14797</c:v>
                </c:pt>
                <c:pt idx="4284">
                  <c:v>14797</c:v>
                </c:pt>
                <c:pt idx="4285">
                  <c:v>14797</c:v>
                </c:pt>
                <c:pt idx="4286">
                  <c:v>14796</c:v>
                </c:pt>
                <c:pt idx="4287">
                  <c:v>14795</c:v>
                </c:pt>
                <c:pt idx="4288">
                  <c:v>14795</c:v>
                </c:pt>
                <c:pt idx="4289">
                  <c:v>14793</c:v>
                </c:pt>
                <c:pt idx="4290">
                  <c:v>14793</c:v>
                </c:pt>
                <c:pt idx="4291">
                  <c:v>14792</c:v>
                </c:pt>
                <c:pt idx="4292">
                  <c:v>14792</c:v>
                </c:pt>
                <c:pt idx="4293">
                  <c:v>14791</c:v>
                </c:pt>
                <c:pt idx="4294">
                  <c:v>14790</c:v>
                </c:pt>
                <c:pt idx="4295">
                  <c:v>14790</c:v>
                </c:pt>
                <c:pt idx="4296">
                  <c:v>14789</c:v>
                </c:pt>
                <c:pt idx="4297">
                  <c:v>14789</c:v>
                </c:pt>
                <c:pt idx="4298">
                  <c:v>14789</c:v>
                </c:pt>
                <c:pt idx="4299">
                  <c:v>14787</c:v>
                </c:pt>
                <c:pt idx="4300">
                  <c:v>14787</c:v>
                </c:pt>
                <c:pt idx="4301">
                  <c:v>14787</c:v>
                </c:pt>
                <c:pt idx="4302">
                  <c:v>14787</c:v>
                </c:pt>
                <c:pt idx="4303">
                  <c:v>14786</c:v>
                </c:pt>
                <c:pt idx="4304">
                  <c:v>14786</c:v>
                </c:pt>
                <c:pt idx="4305">
                  <c:v>14784</c:v>
                </c:pt>
                <c:pt idx="4306">
                  <c:v>14784</c:v>
                </c:pt>
                <c:pt idx="4307">
                  <c:v>14782</c:v>
                </c:pt>
                <c:pt idx="4308">
                  <c:v>14782</c:v>
                </c:pt>
                <c:pt idx="4309">
                  <c:v>14781</c:v>
                </c:pt>
                <c:pt idx="4310">
                  <c:v>14781</c:v>
                </c:pt>
                <c:pt idx="4311">
                  <c:v>14780</c:v>
                </c:pt>
                <c:pt idx="4312">
                  <c:v>14779</c:v>
                </c:pt>
                <c:pt idx="4313">
                  <c:v>14779</c:v>
                </c:pt>
                <c:pt idx="4314">
                  <c:v>14779</c:v>
                </c:pt>
                <c:pt idx="4315">
                  <c:v>14778</c:v>
                </c:pt>
                <c:pt idx="4316">
                  <c:v>14777</c:v>
                </c:pt>
                <c:pt idx="4317">
                  <c:v>14777</c:v>
                </c:pt>
                <c:pt idx="4318">
                  <c:v>14777</c:v>
                </c:pt>
                <c:pt idx="4319">
                  <c:v>14775</c:v>
                </c:pt>
                <c:pt idx="4320">
                  <c:v>14775</c:v>
                </c:pt>
                <c:pt idx="4321">
                  <c:v>14774</c:v>
                </c:pt>
                <c:pt idx="4322">
                  <c:v>14773</c:v>
                </c:pt>
                <c:pt idx="4323">
                  <c:v>14773</c:v>
                </c:pt>
                <c:pt idx="4324">
                  <c:v>14773</c:v>
                </c:pt>
                <c:pt idx="4325">
                  <c:v>14772</c:v>
                </c:pt>
                <c:pt idx="4326">
                  <c:v>14772</c:v>
                </c:pt>
                <c:pt idx="4327">
                  <c:v>14771</c:v>
                </c:pt>
                <c:pt idx="4328">
                  <c:v>14769</c:v>
                </c:pt>
                <c:pt idx="4329">
                  <c:v>14768</c:v>
                </c:pt>
                <c:pt idx="4330">
                  <c:v>14768</c:v>
                </c:pt>
                <c:pt idx="4331">
                  <c:v>14768</c:v>
                </c:pt>
                <c:pt idx="4332">
                  <c:v>14767</c:v>
                </c:pt>
                <c:pt idx="4333">
                  <c:v>14767</c:v>
                </c:pt>
                <c:pt idx="4334">
                  <c:v>14767</c:v>
                </c:pt>
                <c:pt idx="4335">
                  <c:v>14763</c:v>
                </c:pt>
                <c:pt idx="4336">
                  <c:v>14762</c:v>
                </c:pt>
                <c:pt idx="4337">
                  <c:v>14761</c:v>
                </c:pt>
                <c:pt idx="4338">
                  <c:v>14761</c:v>
                </c:pt>
                <c:pt idx="4339">
                  <c:v>14759</c:v>
                </c:pt>
                <c:pt idx="4340">
                  <c:v>14759</c:v>
                </c:pt>
                <c:pt idx="4341">
                  <c:v>14758</c:v>
                </c:pt>
                <c:pt idx="4342">
                  <c:v>14757</c:v>
                </c:pt>
                <c:pt idx="4343">
                  <c:v>14757</c:v>
                </c:pt>
                <c:pt idx="4344">
                  <c:v>14757</c:v>
                </c:pt>
                <c:pt idx="4345">
                  <c:v>14753</c:v>
                </c:pt>
                <c:pt idx="4346">
                  <c:v>14751</c:v>
                </c:pt>
                <c:pt idx="4347">
                  <c:v>14750</c:v>
                </c:pt>
                <c:pt idx="4348">
                  <c:v>14749</c:v>
                </c:pt>
                <c:pt idx="4349">
                  <c:v>14749</c:v>
                </c:pt>
                <c:pt idx="4350">
                  <c:v>14749</c:v>
                </c:pt>
                <c:pt idx="4351">
                  <c:v>14746</c:v>
                </c:pt>
                <c:pt idx="4352">
                  <c:v>14746</c:v>
                </c:pt>
                <c:pt idx="4353">
                  <c:v>14745</c:v>
                </c:pt>
                <c:pt idx="4354">
                  <c:v>14742</c:v>
                </c:pt>
                <c:pt idx="4355">
                  <c:v>14742</c:v>
                </c:pt>
                <c:pt idx="4356">
                  <c:v>14742</c:v>
                </c:pt>
                <c:pt idx="4357">
                  <c:v>14741</c:v>
                </c:pt>
                <c:pt idx="4358">
                  <c:v>14741</c:v>
                </c:pt>
                <c:pt idx="4359">
                  <c:v>14741</c:v>
                </c:pt>
                <c:pt idx="4360">
                  <c:v>14740</c:v>
                </c:pt>
                <c:pt idx="4361">
                  <c:v>14740</c:v>
                </c:pt>
                <c:pt idx="4362">
                  <c:v>14739</c:v>
                </c:pt>
                <c:pt idx="4363">
                  <c:v>14739</c:v>
                </c:pt>
                <c:pt idx="4364">
                  <c:v>14738</c:v>
                </c:pt>
                <c:pt idx="4365">
                  <c:v>14737</c:v>
                </c:pt>
                <c:pt idx="4366">
                  <c:v>14737</c:v>
                </c:pt>
                <c:pt idx="4367">
                  <c:v>14736</c:v>
                </c:pt>
                <c:pt idx="4368">
                  <c:v>14733</c:v>
                </c:pt>
                <c:pt idx="4369">
                  <c:v>14733</c:v>
                </c:pt>
                <c:pt idx="4370">
                  <c:v>14732</c:v>
                </c:pt>
                <c:pt idx="4371">
                  <c:v>14731</c:v>
                </c:pt>
                <c:pt idx="4372">
                  <c:v>14730</c:v>
                </c:pt>
                <c:pt idx="4373">
                  <c:v>14730</c:v>
                </c:pt>
                <c:pt idx="4374">
                  <c:v>14730</c:v>
                </c:pt>
                <c:pt idx="4375">
                  <c:v>14730</c:v>
                </c:pt>
                <c:pt idx="4376">
                  <c:v>14729</c:v>
                </c:pt>
                <c:pt idx="4377">
                  <c:v>14729</c:v>
                </c:pt>
                <c:pt idx="4378">
                  <c:v>14729</c:v>
                </c:pt>
                <c:pt idx="4379">
                  <c:v>14728</c:v>
                </c:pt>
                <c:pt idx="4380">
                  <c:v>14726</c:v>
                </c:pt>
                <c:pt idx="4381">
                  <c:v>14724</c:v>
                </c:pt>
                <c:pt idx="4382">
                  <c:v>14723</c:v>
                </c:pt>
                <c:pt idx="4383">
                  <c:v>14721</c:v>
                </c:pt>
                <c:pt idx="4384">
                  <c:v>14720</c:v>
                </c:pt>
                <c:pt idx="4385">
                  <c:v>14720</c:v>
                </c:pt>
                <c:pt idx="4386">
                  <c:v>14720</c:v>
                </c:pt>
                <c:pt idx="4387">
                  <c:v>14719</c:v>
                </c:pt>
                <c:pt idx="4388">
                  <c:v>14719</c:v>
                </c:pt>
                <c:pt idx="4389">
                  <c:v>14718</c:v>
                </c:pt>
                <c:pt idx="4390">
                  <c:v>14718</c:v>
                </c:pt>
                <c:pt idx="4391">
                  <c:v>14718</c:v>
                </c:pt>
                <c:pt idx="4392">
                  <c:v>14718</c:v>
                </c:pt>
                <c:pt idx="4393">
                  <c:v>14717</c:v>
                </c:pt>
                <c:pt idx="4394">
                  <c:v>14716</c:v>
                </c:pt>
                <c:pt idx="4395">
                  <c:v>14716</c:v>
                </c:pt>
                <c:pt idx="4396">
                  <c:v>14715</c:v>
                </c:pt>
                <c:pt idx="4397">
                  <c:v>14714</c:v>
                </c:pt>
                <c:pt idx="4398">
                  <c:v>14713</c:v>
                </c:pt>
                <c:pt idx="4399">
                  <c:v>14711</c:v>
                </c:pt>
                <c:pt idx="4400">
                  <c:v>14710</c:v>
                </c:pt>
                <c:pt idx="4401">
                  <c:v>14710</c:v>
                </c:pt>
                <c:pt idx="4402">
                  <c:v>14710</c:v>
                </c:pt>
                <c:pt idx="4403">
                  <c:v>14710</c:v>
                </c:pt>
                <c:pt idx="4404">
                  <c:v>14708</c:v>
                </c:pt>
                <c:pt idx="4405">
                  <c:v>14708</c:v>
                </c:pt>
                <c:pt idx="4406">
                  <c:v>14707</c:v>
                </c:pt>
                <c:pt idx="4407">
                  <c:v>14703</c:v>
                </c:pt>
                <c:pt idx="4408">
                  <c:v>14703</c:v>
                </c:pt>
                <c:pt idx="4409">
                  <c:v>14702</c:v>
                </c:pt>
                <c:pt idx="4410">
                  <c:v>14702</c:v>
                </c:pt>
                <c:pt idx="4411">
                  <c:v>14702</c:v>
                </c:pt>
                <c:pt idx="4412">
                  <c:v>14701</c:v>
                </c:pt>
                <c:pt idx="4413">
                  <c:v>14699</c:v>
                </c:pt>
                <c:pt idx="4414">
                  <c:v>14698</c:v>
                </c:pt>
                <c:pt idx="4415">
                  <c:v>14697</c:v>
                </c:pt>
                <c:pt idx="4416">
                  <c:v>14697</c:v>
                </c:pt>
                <c:pt idx="4417">
                  <c:v>14694</c:v>
                </c:pt>
                <c:pt idx="4418">
                  <c:v>14693</c:v>
                </c:pt>
                <c:pt idx="4419">
                  <c:v>14692</c:v>
                </c:pt>
                <c:pt idx="4420">
                  <c:v>14691</c:v>
                </c:pt>
                <c:pt idx="4421">
                  <c:v>14691</c:v>
                </c:pt>
                <c:pt idx="4422">
                  <c:v>14689</c:v>
                </c:pt>
                <c:pt idx="4423">
                  <c:v>14688</c:v>
                </c:pt>
                <c:pt idx="4424">
                  <c:v>14687</c:v>
                </c:pt>
                <c:pt idx="4425">
                  <c:v>14687</c:v>
                </c:pt>
                <c:pt idx="4426">
                  <c:v>14686</c:v>
                </c:pt>
                <c:pt idx="4427">
                  <c:v>14684</c:v>
                </c:pt>
                <c:pt idx="4428">
                  <c:v>14683</c:v>
                </c:pt>
                <c:pt idx="4429">
                  <c:v>14683</c:v>
                </c:pt>
                <c:pt idx="4430">
                  <c:v>14683</c:v>
                </c:pt>
                <c:pt idx="4431">
                  <c:v>14682</c:v>
                </c:pt>
                <c:pt idx="4432">
                  <c:v>14682</c:v>
                </c:pt>
                <c:pt idx="4433">
                  <c:v>14681</c:v>
                </c:pt>
                <c:pt idx="4434">
                  <c:v>14681</c:v>
                </c:pt>
                <c:pt idx="4435">
                  <c:v>14678</c:v>
                </c:pt>
                <c:pt idx="4436">
                  <c:v>14678</c:v>
                </c:pt>
                <c:pt idx="4437">
                  <c:v>14677</c:v>
                </c:pt>
                <c:pt idx="4438">
                  <c:v>14675</c:v>
                </c:pt>
                <c:pt idx="4439">
                  <c:v>14675</c:v>
                </c:pt>
                <c:pt idx="4440">
                  <c:v>14674</c:v>
                </c:pt>
                <c:pt idx="4441">
                  <c:v>14673</c:v>
                </c:pt>
                <c:pt idx="4442">
                  <c:v>14672</c:v>
                </c:pt>
                <c:pt idx="4443">
                  <c:v>14671</c:v>
                </c:pt>
                <c:pt idx="4444">
                  <c:v>14671</c:v>
                </c:pt>
                <c:pt idx="4445">
                  <c:v>14669</c:v>
                </c:pt>
                <c:pt idx="4446">
                  <c:v>14669</c:v>
                </c:pt>
                <c:pt idx="4447">
                  <c:v>14668</c:v>
                </c:pt>
                <c:pt idx="4448">
                  <c:v>14668</c:v>
                </c:pt>
                <c:pt idx="4449">
                  <c:v>14667</c:v>
                </c:pt>
                <c:pt idx="4450">
                  <c:v>14667</c:v>
                </c:pt>
                <c:pt idx="4451">
                  <c:v>14667</c:v>
                </c:pt>
                <c:pt idx="4452">
                  <c:v>14666</c:v>
                </c:pt>
                <c:pt idx="4453">
                  <c:v>14665</c:v>
                </c:pt>
                <c:pt idx="4454">
                  <c:v>14665</c:v>
                </c:pt>
                <c:pt idx="4455">
                  <c:v>14665</c:v>
                </c:pt>
                <c:pt idx="4456">
                  <c:v>14665</c:v>
                </c:pt>
                <c:pt idx="4457">
                  <c:v>14664</c:v>
                </c:pt>
                <c:pt idx="4458">
                  <c:v>14664</c:v>
                </c:pt>
                <c:pt idx="4459">
                  <c:v>14663</c:v>
                </c:pt>
                <c:pt idx="4460">
                  <c:v>14663</c:v>
                </c:pt>
                <c:pt idx="4461">
                  <c:v>14662</c:v>
                </c:pt>
                <c:pt idx="4462">
                  <c:v>14661</c:v>
                </c:pt>
                <c:pt idx="4463">
                  <c:v>14661</c:v>
                </c:pt>
                <c:pt idx="4464">
                  <c:v>14660</c:v>
                </c:pt>
                <c:pt idx="4465">
                  <c:v>14659</c:v>
                </c:pt>
                <c:pt idx="4466">
                  <c:v>14658</c:v>
                </c:pt>
                <c:pt idx="4467">
                  <c:v>14658</c:v>
                </c:pt>
                <c:pt idx="4468">
                  <c:v>14657</c:v>
                </c:pt>
                <c:pt idx="4469">
                  <c:v>14656</c:v>
                </c:pt>
                <c:pt idx="4470">
                  <c:v>14656</c:v>
                </c:pt>
                <c:pt idx="4471">
                  <c:v>14656</c:v>
                </c:pt>
                <c:pt idx="4472">
                  <c:v>14654</c:v>
                </c:pt>
                <c:pt idx="4473">
                  <c:v>14654</c:v>
                </c:pt>
                <c:pt idx="4474">
                  <c:v>14654</c:v>
                </c:pt>
                <c:pt idx="4475">
                  <c:v>14654</c:v>
                </c:pt>
                <c:pt idx="4476">
                  <c:v>14653</c:v>
                </c:pt>
                <c:pt idx="4477">
                  <c:v>14653</c:v>
                </c:pt>
                <c:pt idx="4478">
                  <c:v>14652</c:v>
                </c:pt>
                <c:pt idx="4479">
                  <c:v>14649</c:v>
                </c:pt>
                <c:pt idx="4480">
                  <c:v>14649</c:v>
                </c:pt>
                <c:pt idx="4481">
                  <c:v>14647</c:v>
                </c:pt>
                <c:pt idx="4482">
                  <c:v>14647</c:v>
                </c:pt>
                <c:pt idx="4483">
                  <c:v>14646</c:v>
                </c:pt>
                <c:pt idx="4484">
                  <c:v>14646</c:v>
                </c:pt>
                <c:pt idx="4485">
                  <c:v>14645</c:v>
                </c:pt>
                <c:pt idx="4486">
                  <c:v>14645</c:v>
                </c:pt>
                <c:pt idx="4487">
                  <c:v>14645</c:v>
                </c:pt>
                <c:pt idx="4488">
                  <c:v>14645</c:v>
                </c:pt>
                <c:pt idx="4489">
                  <c:v>14644</c:v>
                </c:pt>
                <c:pt idx="4490">
                  <c:v>14644</c:v>
                </c:pt>
                <c:pt idx="4491">
                  <c:v>14644</c:v>
                </c:pt>
                <c:pt idx="4492">
                  <c:v>14643</c:v>
                </c:pt>
                <c:pt idx="4493">
                  <c:v>14642</c:v>
                </c:pt>
                <c:pt idx="4494">
                  <c:v>14642</c:v>
                </c:pt>
                <c:pt idx="4495">
                  <c:v>14641</c:v>
                </c:pt>
                <c:pt idx="4496">
                  <c:v>14640</c:v>
                </c:pt>
                <c:pt idx="4497">
                  <c:v>14639</c:v>
                </c:pt>
                <c:pt idx="4498">
                  <c:v>14639</c:v>
                </c:pt>
                <c:pt idx="4499">
                  <c:v>14638</c:v>
                </c:pt>
                <c:pt idx="4500">
                  <c:v>14635</c:v>
                </c:pt>
                <c:pt idx="4501">
                  <c:v>14635</c:v>
                </c:pt>
                <c:pt idx="4502">
                  <c:v>14633</c:v>
                </c:pt>
                <c:pt idx="4503">
                  <c:v>14633</c:v>
                </c:pt>
                <c:pt idx="4504">
                  <c:v>14632</c:v>
                </c:pt>
                <c:pt idx="4505">
                  <c:v>14632</c:v>
                </c:pt>
                <c:pt idx="4506">
                  <c:v>14631</c:v>
                </c:pt>
                <c:pt idx="4507">
                  <c:v>14630</c:v>
                </c:pt>
                <c:pt idx="4508">
                  <c:v>14630</c:v>
                </c:pt>
                <c:pt idx="4509">
                  <c:v>14629</c:v>
                </c:pt>
                <c:pt idx="4510">
                  <c:v>14628</c:v>
                </c:pt>
                <c:pt idx="4511">
                  <c:v>14628</c:v>
                </c:pt>
                <c:pt idx="4512">
                  <c:v>14628</c:v>
                </c:pt>
                <c:pt idx="4513">
                  <c:v>14627</c:v>
                </c:pt>
                <c:pt idx="4514">
                  <c:v>14626</c:v>
                </c:pt>
                <c:pt idx="4515">
                  <c:v>14626</c:v>
                </c:pt>
                <c:pt idx="4516">
                  <c:v>14626</c:v>
                </c:pt>
                <c:pt idx="4517">
                  <c:v>14625</c:v>
                </c:pt>
                <c:pt idx="4518">
                  <c:v>14625</c:v>
                </c:pt>
                <c:pt idx="4519">
                  <c:v>14625</c:v>
                </c:pt>
                <c:pt idx="4520">
                  <c:v>14623</c:v>
                </c:pt>
                <c:pt idx="4521">
                  <c:v>14622</c:v>
                </c:pt>
                <c:pt idx="4522">
                  <c:v>14620</c:v>
                </c:pt>
                <c:pt idx="4523">
                  <c:v>14619</c:v>
                </c:pt>
                <c:pt idx="4524">
                  <c:v>14618</c:v>
                </c:pt>
                <c:pt idx="4525">
                  <c:v>14617</c:v>
                </c:pt>
                <c:pt idx="4526">
                  <c:v>14617</c:v>
                </c:pt>
                <c:pt idx="4527">
                  <c:v>14616</c:v>
                </c:pt>
                <c:pt idx="4528">
                  <c:v>14615</c:v>
                </c:pt>
                <c:pt idx="4529">
                  <c:v>14615</c:v>
                </c:pt>
                <c:pt idx="4530">
                  <c:v>14615</c:v>
                </c:pt>
                <c:pt idx="4531">
                  <c:v>14614</c:v>
                </c:pt>
                <c:pt idx="4532">
                  <c:v>14614</c:v>
                </c:pt>
                <c:pt idx="4533">
                  <c:v>14613</c:v>
                </c:pt>
                <c:pt idx="4534">
                  <c:v>14612</c:v>
                </c:pt>
                <c:pt idx="4535">
                  <c:v>14612</c:v>
                </c:pt>
                <c:pt idx="4536">
                  <c:v>14612</c:v>
                </c:pt>
                <c:pt idx="4537">
                  <c:v>14612</c:v>
                </c:pt>
                <c:pt idx="4538">
                  <c:v>14611</c:v>
                </c:pt>
                <c:pt idx="4539">
                  <c:v>14611</c:v>
                </c:pt>
                <c:pt idx="4540">
                  <c:v>14609</c:v>
                </c:pt>
                <c:pt idx="4541">
                  <c:v>14607</c:v>
                </c:pt>
                <c:pt idx="4542">
                  <c:v>14607</c:v>
                </c:pt>
                <c:pt idx="4543">
                  <c:v>14606</c:v>
                </c:pt>
                <c:pt idx="4544">
                  <c:v>14605</c:v>
                </c:pt>
                <c:pt idx="4545">
                  <c:v>14604</c:v>
                </c:pt>
                <c:pt idx="4546">
                  <c:v>14604</c:v>
                </c:pt>
                <c:pt idx="4547">
                  <c:v>14602</c:v>
                </c:pt>
                <c:pt idx="4548">
                  <c:v>14602</c:v>
                </c:pt>
                <c:pt idx="4549">
                  <c:v>14601</c:v>
                </c:pt>
                <c:pt idx="4550">
                  <c:v>14601</c:v>
                </c:pt>
                <c:pt idx="4551">
                  <c:v>14600</c:v>
                </c:pt>
                <c:pt idx="4552">
                  <c:v>14600</c:v>
                </c:pt>
                <c:pt idx="4553">
                  <c:v>14598</c:v>
                </c:pt>
                <c:pt idx="4554">
                  <c:v>14598</c:v>
                </c:pt>
                <c:pt idx="4555">
                  <c:v>14598</c:v>
                </c:pt>
                <c:pt idx="4556">
                  <c:v>14597</c:v>
                </c:pt>
                <c:pt idx="4557">
                  <c:v>14597</c:v>
                </c:pt>
                <c:pt idx="4558">
                  <c:v>14597</c:v>
                </c:pt>
                <c:pt idx="4559">
                  <c:v>14596</c:v>
                </c:pt>
                <c:pt idx="4560">
                  <c:v>14596</c:v>
                </c:pt>
                <c:pt idx="4561">
                  <c:v>14596</c:v>
                </c:pt>
                <c:pt idx="4562">
                  <c:v>14595</c:v>
                </c:pt>
                <c:pt idx="4563">
                  <c:v>14594</c:v>
                </c:pt>
                <c:pt idx="4564">
                  <c:v>14594</c:v>
                </c:pt>
                <c:pt idx="4565">
                  <c:v>14594</c:v>
                </c:pt>
                <c:pt idx="4566">
                  <c:v>14593</c:v>
                </c:pt>
                <c:pt idx="4567">
                  <c:v>14593</c:v>
                </c:pt>
                <c:pt idx="4568">
                  <c:v>14592</c:v>
                </c:pt>
                <c:pt idx="4569">
                  <c:v>14589</c:v>
                </c:pt>
                <c:pt idx="4570">
                  <c:v>14588</c:v>
                </c:pt>
                <c:pt idx="4571">
                  <c:v>14588</c:v>
                </c:pt>
                <c:pt idx="4572">
                  <c:v>14587</c:v>
                </c:pt>
                <c:pt idx="4573">
                  <c:v>14586</c:v>
                </c:pt>
                <c:pt idx="4574">
                  <c:v>14586</c:v>
                </c:pt>
                <c:pt idx="4575">
                  <c:v>14586</c:v>
                </c:pt>
                <c:pt idx="4576">
                  <c:v>14585</c:v>
                </c:pt>
                <c:pt idx="4577">
                  <c:v>14585</c:v>
                </c:pt>
                <c:pt idx="4578">
                  <c:v>14584</c:v>
                </c:pt>
                <c:pt idx="4579">
                  <c:v>14584</c:v>
                </c:pt>
                <c:pt idx="4580">
                  <c:v>14584</c:v>
                </c:pt>
                <c:pt idx="4581">
                  <c:v>14580</c:v>
                </c:pt>
                <c:pt idx="4582">
                  <c:v>14580</c:v>
                </c:pt>
                <c:pt idx="4583">
                  <c:v>14579</c:v>
                </c:pt>
                <c:pt idx="4584">
                  <c:v>14578</c:v>
                </c:pt>
                <c:pt idx="4585">
                  <c:v>14576</c:v>
                </c:pt>
                <c:pt idx="4586">
                  <c:v>14575</c:v>
                </c:pt>
                <c:pt idx="4587">
                  <c:v>14572</c:v>
                </c:pt>
                <c:pt idx="4588">
                  <c:v>14571</c:v>
                </c:pt>
                <c:pt idx="4589">
                  <c:v>14569</c:v>
                </c:pt>
                <c:pt idx="4590">
                  <c:v>14569</c:v>
                </c:pt>
                <c:pt idx="4591">
                  <c:v>14568</c:v>
                </c:pt>
                <c:pt idx="4592">
                  <c:v>14567</c:v>
                </c:pt>
                <c:pt idx="4593">
                  <c:v>14567</c:v>
                </c:pt>
                <c:pt idx="4594">
                  <c:v>14566</c:v>
                </c:pt>
                <c:pt idx="4595">
                  <c:v>14566</c:v>
                </c:pt>
                <c:pt idx="4596">
                  <c:v>14565</c:v>
                </c:pt>
                <c:pt idx="4597">
                  <c:v>14564</c:v>
                </c:pt>
                <c:pt idx="4598">
                  <c:v>14564</c:v>
                </c:pt>
                <c:pt idx="4599">
                  <c:v>14564</c:v>
                </c:pt>
                <c:pt idx="4600">
                  <c:v>14564</c:v>
                </c:pt>
                <c:pt idx="4601">
                  <c:v>14562</c:v>
                </c:pt>
                <c:pt idx="4602">
                  <c:v>14562</c:v>
                </c:pt>
                <c:pt idx="4603">
                  <c:v>14562</c:v>
                </c:pt>
                <c:pt idx="4604">
                  <c:v>14562</c:v>
                </c:pt>
                <c:pt idx="4605">
                  <c:v>14561</c:v>
                </c:pt>
                <c:pt idx="4606">
                  <c:v>14561</c:v>
                </c:pt>
                <c:pt idx="4607">
                  <c:v>14561</c:v>
                </c:pt>
                <c:pt idx="4608">
                  <c:v>14560</c:v>
                </c:pt>
                <c:pt idx="4609">
                  <c:v>14560</c:v>
                </c:pt>
                <c:pt idx="4610">
                  <c:v>14559</c:v>
                </c:pt>
                <c:pt idx="4611">
                  <c:v>14558</c:v>
                </c:pt>
                <c:pt idx="4612">
                  <c:v>14558</c:v>
                </c:pt>
                <c:pt idx="4613">
                  <c:v>14554</c:v>
                </c:pt>
                <c:pt idx="4614">
                  <c:v>14554</c:v>
                </c:pt>
                <c:pt idx="4615">
                  <c:v>14554</c:v>
                </c:pt>
                <c:pt idx="4616">
                  <c:v>14552</c:v>
                </c:pt>
                <c:pt idx="4617">
                  <c:v>14550</c:v>
                </c:pt>
                <c:pt idx="4618">
                  <c:v>14550</c:v>
                </c:pt>
                <c:pt idx="4619">
                  <c:v>14550</c:v>
                </c:pt>
                <c:pt idx="4620">
                  <c:v>14549</c:v>
                </c:pt>
                <c:pt idx="4621">
                  <c:v>14549</c:v>
                </c:pt>
                <c:pt idx="4622">
                  <c:v>14546</c:v>
                </c:pt>
                <c:pt idx="4623">
                  <c:v>14545</c:v>
                </c:pt>
                <c:pt idx="4624">
                  <c:v>14545</c:v>
                </c:pt>
                <c:pt idx="4625">
                  <c:v>14544</c:v>
                </c:pt>
                <c:pt idx="4626">
                  <c:v>14544</c:v>
                </c:pt>
                <c:pt idx="4627">
                  <c:v>14543</c:v>
                </c:pt>
                <c:pt idx="4628">
                  <c:v>14543</c:v>
                </c:pt>
                <c:pt idx="4629">
                  <c:v>14541</c:v>
                </c:pt>
                <c:pt idx="4630">
                  <c:v>14541</c:v>
                </c:pt>
                <c:pt idx="4631">
                  <c:v>14541</c:v>
                </c:pt>
                <c:pt idx="4632">
                  <c:v>14540</c:v>
                </c:pt>
                <c:pt idx="4633">
                  <c:v>14540</c:v>
                </c:pt>
                <c:pt idx="4634">
                  <c:v>14540</c:v>
                </c:pt>
                <c:pt idx="4635">
                  <c:v>14540</c:v>
                </c:pt>
                <c:pt idx="4636">
                  <c:v>14539</c:v>
                </c:pt>
                <c:pt idx="4637">
                  <c:v>14538</c:v>
                </c:pt>
                <c:pt idx="4638">
                  <c:v>14538</c:v>
                </c:pt>
                <c:pt idx="4639">
                  <c:v>14537</c:v>
                </c:pt>
                <c:pt idx="4640">
                  <c:v>14534</c:v>
                </c:pt>
                <c:pt idx="4641">
                  <c:v>14534</c:v>
                </c:pt>
                <c:pt idx="4642">
                  <c:v>14534</c:v>
                </c:pt>
                <c:pt idx="4643">
                  <c:v>14534</c:v>
                </c:pt>
                <c:pt idx="4644">
                  <c:v>14534</c:v>
                </c:pt>
                <c:pt idx="4645">
                  <c:v>14532</c:v>
                </c:pt>
                <c:pt idx="4646">
                  <c:v>14531</c:v>
                </c:pt>
                <c:pt idx="4647">
                  <c:v>14530</c:v>
                </c:pt>
                <c:pt idx="4648">
                  <c:v>14526</c:v>
                </c:pt>
                <c:pt idx="4649">
                  <c:v>14524</c:v>
                </c:pt>
                <c:pt idx="4650">
                  <c:v>14524</c:v>
                </c:pt>
                <c:pt idx="4651">
                  <c:v>14521</c:v>
                </c:pt>
                <c:pt idx="4652">
                  <c:v>14520</c:v>
                </c:pt>
                <c:pt idx="4653">
                  <c:v>14520</c:v>
                </c:pt>
                <c:pt idx="4654">
                  <c:v>14520</c:v>
                </c:pt>
                <c:pt idx="4655">
                  <c:v>14518</c:v>
                </c:pt>
                <c:pt idx="4656">
                  <c:v>14516</c:v>
                </c:pt>
                <c:pt idx="4657">
                  <c:v>14516</c:v>
                </c:pt>
                <c:pt idx="4658">
                  <c:v>14515</c:v>
                </c:pt>
                <c:pt idx="4659">
                  <c:v>14515</c:v>
                </c:pt>
                <c:pt idx="4660">
                  <c:v>14514</c:v>
                </c:pt>
                <c:pt idx="4661">
                  <c:v>14514</c:v>
                </c:pt>
                <c:pt idx="4662">
                  <c:v>14513</c:v>
                </c:pt>
                <c:pt idx="4663">
                  <c:v>14512</c:v>
                </c:pt>
                <c:pt idx="4664">
                  <c:v>14511</c:v>
                </c:pt>
                <c:pt idx="4665">
                  <c:v>14511</c:v>
                </c:pt>
                <c:pt idx="4666">
                  <c:v>14508</c:v>
                </c:pt>
                <c:pt idx="4667">
                  <c:v>14508</c:v>
                </c:pt>
                <c:pt idx="4668">
                  <c:v>14507</c:v>
                </c:pt>
                <c:pt idx="4669">
                  <c:v>14507</c:v>
                </c:pt>
                <c:pt idx="4670">
                  <c:v>14506</c:v>
                </c:pt>
                <c:pt idx="4671">
                  <c:v>14506</c:v>
                </c:pt>
                <c:pt idx="4672">
                  <c:v>14503</c:v>
                </c:pt>
                <c:pt idx="4673">
                  <c:v>14501</c:v>
                </c:pt>
                <c:pt idx="4674">
                  <c:v>14500</c:v>
                </c:pt>
                <c:pt idx="4675">
                  <c:v>14500</c:v>
                </c:pt>
                <c:pt idx="4676">
                  <c:v>14500</c:v>
                </c:pt>
                <c:pt idx="4677">
                  <c:v>14500</c:v>
                </c:pt>
                <c:pt idx="4678">
                  <c:v>14499</c:v>
                </c:pt>
                <c:pt idx="4679">
                  <c:v>14499</c:v>
                </c:pt>
                <c:pt idx="4680">
                  <c:v>14499</c:v>
                </c:pt>
                <c:pt idx="4681">
                  <c:v>14498</c:v>
                </c:pt>
                <c:pt idx="4682">
                  <c:v>14498</c:v>
                </c:pt>
                <c:pt idx="4683">
                  <c:v>14498</c:v>
                </c:pt>
                <c:pt idx="4684">
                  <c:v>14498</c:v>
                </c:pt>
                <c:pt idx="4685">
                  <c:v>14497</c:v>
                </c:pt>
                <c:pt idx="4686">
                  <c:v>14496</c:v>
                </c:pt>
                <c:pt idx="4687">
                  <c:v>14495</c:v>
                </c:pt>
                <c:pt idx="4688">
                  <c:v>14494</c:v>
                </c:pt>
                <c:pt idx="4689">
                  <c:v>14494</c:v>
                </c:pt>
                <c:pt idx="4690">
                  <c:v>14492</c:v>
                </c:pt>
                <c:pt idx="4691">
                  <c:v>14491</c:v>
                </c:pt>
                <c:pt idx="4692">
                  <c:v>14489</c:v>
                </c:pt>
                <c:pt idx="4693">
                  <c:v>14489</c:v>
                </c:pt>
                <c:pt idx="4694">
                  <c:v>14488</c:v>
                </c:pt>
                <c:pt idx="4695">
                  <c:v>14487</c:v>
                </c:pt>
                <c:pt idx="4696">
                  <c:v>14486</c:v>
                </c:pt>
                <c:pt idx="4697">
                  <c:v>14486</c:v>
                </c:pt>
                <c:pt idx="4698">
                  <c:v>14486</c:v>
                </c:pt>
                <c:pt idx="4699">
                  <c:v>14485</c:v>
                </c:pt>
                <c:pt idx="4700">
                  <c:v>14484</c:v>
                </c:pt>
                <c:pt idx="4701">
                  <c:v>14484</c:v>
                </c:pt>
                <c:pt idx="4702">
                  <c:v>14482</c:v>
                </c:pt>
                <c:pt idx="4703">
                  <c:v>14481</c:v>
                </c:pt>
                <c:pt idx="4704">
                  <c:v>14480</c:v>
                </c:pt>
                <c:pt idx="4705">
                  <c:v>14480</c:v>
                </c:pt>
                <c:pt idx="4706">
                  <c:v>14480</c:v>
                </c:pt>
                <c:pt idx="4707">
                  <c:v>14479</c:v>
                </c:pt>
                <c:pt idx="4708">
                  <c:v>14479</c:v>
                </c:pt>
                <c:pt idx="4709">
                  <c:v>14477</c:v>
                </c:pt>
                <c:pt idx="4710">
                  <c:v>14477</c:v>
                </c:pt>
                <c:pt idx="4711">
                  <c:v>14477</c:v>
                </c:pt>
                <c:pt idx="4712">
                  <c:v>14476</c:v>
                </c:pt>
                <c:pt idx="4713">
                  <c:v>14475</c:v>
                </c:pt>
                <c:pt idx="4714">
                  <c:v>14474</c:v>
                </c:pt>
                <c:pt idx="4715">
                  <c:v>14473</c:v>
                </c:pt>
                <c:pt idx="4716">
                  <c:v>14473</c:v>
                </c:pt>
                <c:pt idx="4717">
                  <c:v>14472</c:v>
                </c:pt>
                <c:pt idx="4718">
                  <c:v>14470</c:v>
                </c:pt>
                <c:pt idx="4719">
                  <c:v>14470</c:v>
                </c:pt>
                <c:pt idx="4720">
                  <c:v>14469</c:v>
                </c:pt>
                <c:pt idx="4721">
                  <c:v>14469</c:v>
                </c:pt>
                <c:pt idx="4722">
                  <c:v>14468</c:v>
                </c:pt>
                <c:pt idx="4723">
                  <c:v>14467</c:v>
                </c:pt>
                <c:pt idx="4724">
                  <c:v>14466</c:v>
                </c:pt>
                <c:pt idx="4725">
                  <c:v>14465</c:v>
                </c:pt>
                <c:pt idx="4726">
                  <c:v>14465</c:v>
                </c:pt>
                <c:pt idx="4727">
                  <c:v>14465</c:v>
                </c:pt>
                <c:pt idx="4728">
                  <c:v>14464</c:v>
                </c:pt>
                <c:pt idx="4729">
                  <c:v>14464</c:v>
                </c:pt>
                <c:pt idx="4730">
                  <c:v>14463</c:v>
                </c:pt>
                <c:pt idx="4731">
                  <c:v>14462</c:v>
                </c:pt>
                <c:pt idx="4732">
                  <c:v>14461</c:v>
                </c:pt>
                <c:pt idx="4733">
                  <c:v>14461</c:v>
                </c:pt>
                <c:pt idx="4734">
                  <c:v>14459</c:v>
                </c:pt>
                <c:pt idx="4735">
                  <c:v>14458</c:v>
                </c:pt>
                <c:pt idx="4736">
                  <c:v>14457</c:v>
                </c:pt>
                <c:pt idx="4737">
                  <c:v>14457</c:v>
                </c:pt>
                <c:pt idx="4738">
                  <c:v>14457</c:v>
                </c:pt>
                <c:pt idx="4739">
                  <c:v>14457</c:v>
                </c:pt>
                <c:pt idx="4740">
                  <c:v>14456</c:v>
                </c:pt>
                <c:pt idx="4741">
                  <c:v>14455</c:v>
                </c:pt>
                <c:pt idx="4742">
                  <c:v>14455</c:v>
                </c:pt>
                <c:pt idx="4743">
                  <c:v>14455</c:v>
                </c:pt>
                <c:pt idx="4744">
                  <c:v>14454</c:v>
                </c:pt>
                <c:pt idx="4745">
                  <c:v>14453</c:v>
                </c:pt>
                <c:pt idx="4746">
                  <c:v>14450</c:v>
                </c:pt>
                <c:pt idx="4747">
                  <c:v>14450</c:v>
                </c:pt>
                <c:pt idx="4748">
                  <c:v>14449</c:v>
                </c:pt>
                <c:pt idx="4749">
                  <c:v>14449</c:v>
                </c:pt>
                <c:pt idx="4750">
                  <c:v>14448</c:v>
                </c:pt>
                <c:pt idx="4751">
                  <c:v>14448</c:v>
                </c:pt>
                <c:pt idx="4752">
                  <c:v>14448</c:v>
                </c:pt>
                <c:pt idx="4753">
                  <c:v>14447</c:v>
                </c:pt>
                <c:pt idx="4754">
                  <c:v>14446</c:v>
                </c:pt>
                <c:pt idx="4755">
                  <c:v>14446</c:v>
                </c:pt>
                <c:pt idx="4756">
                  <c:v>14446</c:v>
                </c:pt>
                <c:pt idx="4757">
                  <c:v>14446</c:v>
                </c:pt>
                <c:pt idx="4758">
                  <c:v>14445</c:v>
                </c:pt>
                <c:pt idx="4759">
                  <c:v>14444</c:v>
                </c:pt>
                <c:pt idx="4760">
                  <c:v>14443</c:v>
                </c:pt>
                <c:pt idx="4761">
                  <c:v>14442</c:v>
                </c:pt>
                <c:pt idx="4762">
                  <c:v>14441</c:v>
                </c:pt>
                <c:pt idx="4763">
                  <c:v>14441</c:v>
                </c:pt>
                <c:pt idx="4764">
                  <c:v>14440</c:v>
                </c:pt>
                <c:pt idx="4765">
                  <c:v>14439</c:v>
                </c:pt>
                <c:pt idx="4766">
                  <c:v>14438</c:v>
                </c:pt>
                <c:pt idx="4767">
                  <c:v>14437</c:v>
                </c:pt>
                <c:pt idx="4768">
                  <c:v>14437</c:v>
                </c:pt>
                <c:pt idx="4769">
                  <c:v>14437</c:v>
                </c:pt>
                <c:pt idx="4770">
                  <c:v>14436</c:v>
                </c:pt>
                <c:pt idx="4771">
                  <c:v>14436</c:v>
                </c:pt>
                <c:pt idx="4772">
                  <c:v>14436</c:v>
                </c:pt>
                <c:pt idx="4773">
                  <c:v>14436</c:v>
                </c:pt>
                <c:pt idx="4774">
                  <c:v>14434</c:v>
                </c:pt>
                <c:pt idx="4775">
                  <c:v>14434</c:v>
                </c:pt>
                <c:pt idx="4776">
                  <c:v>14434</c:v>
                </c:pt>
                <c:pt idx="4777">
                  <c:v>14434</c:v>
                </c:pt>
                <c:pt idx="4778">
                  <c:v>14433</c:v>
                </c:pt>
                <c:pt idx="4779">
                  <c:v>14430</c:v>
                </c:pt>
                <c:pt idx="4780">
                  <c:v>14429</c:v>
                </c:pt>
                <c:pt idx="4781">
                  <c:v>14429</c:v>
                </c:pt>
                <c:pt idx="4782">
                  <c:v>14425</c:v>
                </c:pt>
                <c:pt idx="4783">
                  <c:v>14424</c:v>
                </c:pt>
                <c:pt idx="4784">
                  <c:v>14422</c:v>
                </c:pt>
                <c:pt idx="4785">
                  <c:v>14422</c:v>
                </c:pt>
                <c:pt idx="4786">
                  <c:v>14422</c:v>
                </c:pt>
                <c:pt idx="4787">
                  <c:v>14421</c:v>
                </c:pt>
                <c:pt idx="4788">
                  <c:v>14421</c:v>
                </c:pt>
                <c:pt idx="4789">
                  <c:v>14421</c:v>
                </c:pt>
                <c:pt idx="4790">
                  <c:v>14420</c:v>
                </c:pt>
                <c:pt idx="4791">
                  <c:v>14420</c:v>
                </c:pt>
                <c:pt idx="4792">
                  <c:v>14419</c:v>
                </c:pt>
                <c:pt idx="4793">
                  <c:v>14418</c:v>
                </c:pt>
                <c:pt idx="4794">
                  <c:v>14417</c:v>
                </c:pt>
                <c:pt idx="4795">
                  <c:v>14417</c:v>
                </c:pt>
                <c:pt idx="4796">
                  <c:v>14416</c:v>
                </c:pt>
                <c:pt idx="4797">
                  <c:v>14415</c:v>
                </c:pt>
                <c:pt idx="4798">
                  <c:v>14414</c:v>
                </c:pt>
                <c:pt idx="4799">
                  <c:v>14414</c:v>
                </c:pt>
                <c:pt idx="4800">
                  <c:v>14414</c:v>
                </c:pt>
                <c:pt idx="4801">
                  <c:v>14413</c:v>
                </c:pt>
                <c:pt idx="4802">
                  <c:v>14413</c:v>
                </c:pt>
                <c:pt idx="4803">
                  <c:v>14413</c:v>
                </c:pt>
                <c:pt idx="4804">
                  <c:v>14412</c:v>
                </c:pt>
                <c:pt idx="4805">
                  <c:v>14412</c:v>
                </c:pt>
                <c:pt idx="4806">
                  <c:v>14412</c:v>
                </c:pt>
                <c:pt idx="4807">
                  <c:v>14411</c:v>
                </c:pt>
                <c:pt idx="4808">
                  <c:v>14411</c:v>
                </c:pt>
                <c:pt idx="4809">
                  <c:v>14411</c:v>
                </c:pt>
                <c:pt idx="4810">
                  <c:v>14409</c:v>
                </c:pt>
                <c:pt idx="4811">
                  <c:v>14407</c:v>
                </c:pt>
                <c:pt idx="4812">
                  <c:v>14406</c:v>
                </c:pt>
                <c:pt idx="4813">
                  <c:v>14405</c:v>
                </c:pt>
                <c:pt idx="4814">
                  <c:v>14403</c:v>
                </c:pt>
                <c:pt idx="4815">
                  <c:v>14402</c:v>
                </c:pt>
                <c:pt idx="4816">
                  <c:v>14401</c:v>
                </c:pt>
                <c:pt idx="4817">
                  <c:v>14399</c:v>
                </c:pt>
                <c:pt idx="4818">
                  <c:v>14399</c:v>
                </c:pt>
                <c:pt idx="4819">
                  <c:v>14398</c:v>
                </c:pt>
                <c:pt idx="4820">
                  <c:v>14396</c:v>
                </c:pt>
                <c:pt idx="4821">
                  <c:v>14395</c:v>
                </c:pt>
                <c:pt idx="4822">
                  <c:v>14394</c:v>
                </c:pt>
                <c:pt idx="4823">
                  <c:v>14392</c:v>
                </c:pt>
                <c:pt idx="4824">
                  <c:v>14391</c:v>
                </c:pt>
                <c:pt idx="4825">
                  <c:v>14391</c:v>
                </c:pt>
                <c:pt idx="4826">
                  <c:v>14391</c:v>
                </c:pt>
                <c:pt idx="4827">
                  <c:v>14391</c:v>
                </c:pt>
                <c:pt idx="4828">
                  <c:v>14390</c:v>
                </c:pt>
                <c:pt idx="4829">
                  <c:v>14390</c:v>
                </c:pt>
                <c:pt idx="4830">
                  <c:v>14390</c:v>
                </c:pt>
                <c:pt idx="4831">
                  <c:v>14389</c:v>
                </c:pt>
                <c:pt idx="4832">
                  <c:v>14388</c:v>
                </c:pt>
                <c:pt idx="4833">
                  <c:v>14385</c:v>
                </c:pt>
                <c:pt idx="4834">
                  <c:v>14383</c:v>
                </c:pt>
                <c:pt idx="4835">
                  <c:v>14381</c:v>
                </c:pt>
                <c:pt idx="4836">
                  <c:v>14381</c:v>
                </c:pt>
                <c:pt idx="4837">
                  <c:v>14380</c:v>
                </c:pt>
                <c:pt idx="4838">
                  <c:v>14380</c:v>
                </c:pt>
                <c:pt idx="4839">
                  <c:v>14380</c:v>
                </c:pt>
                <c:pt idx="4840">
                  <c:v>14380</c:v>
                </c:pt>
                <c:pt idx="4841">
                  <c:v>14379</c:v>
                </c:pt>
                <c:pt idx="4842">
                  <c:v>14379</c:v>
                </c:pt>
                <c:pt idx="4843">
                  <c:v>14378</c:v>
                </c:pt>
                <c:pt idx="4844">
                  <c:v>14378</c:v>
                </c:pt>
                <c:pt idx="4845">
                  <c:v>14377</c:v>
                </c:pt>
                <c:pt idx="4846">
                  <c:v>14377</c:v>
                </c:pt>
                <c:pt idx="4847">
                  <c:v>14376</c:v>
                </c:pt>
                <c:pt idx="4848">
                  <c:v>14376</c:v>
                </c:pt>
                <c:pt idx="4849">
                  <c:v>14375</c:v>
                </c:pt>
                <c:pt idx="4850">
                  <c:v>14375</c:v>
                </c:pt>
                <c:pt idx="4851">
                  <c:v>14375</c:v>
                </c:pt>
                <c:pt idx="4852">
                  <c:v>14374</c:v>
                </c:pt>
                <c:pt idx="4853">
                  <c:v>14374</c:v>
                </c:pt>
                <c:pt idx="4854">
                  <c:v>14374</c:v>
                </c:pt>
                <c:pt idx="4855">
                  <c:v>14373</c:v>
                </c:pt>
                <c:pt idx="4856">
                  <c:v>14372</c:v>
                </c:pt>
                <c:pt idx="4857">
                  <c:v>14372</c:v>
                </c:pt>
                <c:pt idx="4858">
                  <c:v>14371</c:v>
                </c:pt>
                <c:pt idx="4859">
                  <c:v>14367</c:v>
                </c:pt>
                <c:pt idx="4860">
                  <c:v>14365</c:v>
                </c:pt>
                <c:pt idx="4861">
                  <c:v>14365</c:v>
                </c:pt>
                <c:pt idx="4862">
                  <c:v>14365</c:v>
                </c:pt>
                <c:pt idx="4863">
                  <c:v>14364</c:v>
                </c:pt>
                <c:pt idx="4864">
                  <c:v>14364</c:v>
                </c:pt>
                <c:pt idx="4865">
                  <c:v>14362</c:v>
                </c:pt>
                <c:pt idx="4866">
                  <c:v>14361</c:v>
                </c:pt>
                <c:pt idx="4867">
                  <c:v>14361</c:v>
                </c:pt>
                <c:pt idx="4868">
                  <c:v>14360</c:v>
                </c:pt>
                <c:pt idx="4869">
                  <c:v>14360</c:v>
                </c:pt>
                <c:pt idx="4870">
                  <c:v>14359</c:v>
                </c:pt>
                <c:pt idx="4871">
                  <c:v>14359</c:v>
                </c:pt>
                <c:pt idx="4872">
                  <c:v>14358</c:v>
                </c:pt>
                <c:pt idx="4873">
                  <c:v>14358</c:v>
                </c:pt>
                <c:pt idx="4874">
                  <c:v>14358</c:v>
                </c:pt>
                <c:pt idx="4875">
                  <c:v>14357</c:v>
                </c:pt>
                <c:pt idx="4876">
                  <c:v>14357</c:v>
                </c:pt>
                <c:pt idx="4877">
                  <c:v>14355</c:v>
                </c:pt>
                <c:pt idx="4878">
                  <c:v>14355</c:v>
                </c:pt>
                <c:pt idx="4879">
                  <c:v>14355</c:v>
                </c:pt>
                <c:pt idx="4880">
                  <c:v>14354</c:v>
                </c:pt>
                <c:pt idx="4881">
                  <c:v>14353</c:v>
                </c:pt>
                <c:pt idx="4882">
                  <c:v>14352</c:v>
                </c:pt>
                <c:pt idx="4883">
                  <c:v>14351</c:v>
                </c:pt>
                <c:pt idx="4884">
                  <c:v>14351</c:v>
                </c:pt>
                <c:pt idx="4885">
                  <c:v>14350</c:v>
                </c:pt>
                <c:pt idx="4886">
                  <c:v>14350</c:v>
                </c:pt>
                <c:pt idx="4887">
                  <c:v>14350</c:v>
                </c:pt>
                <c:pt idx="4888">
                  <c:v>14348</c:v>
                </c:pt>
                <c:pt idx="4889">
                  <c:v>14347</c:v>
                </c:pt>
                <c:pt idx="4890">
                  <c:v>14345</c:v>
                </c:pt>
                <c:pt idx="4891">
                  <c:v>14343</c:v>
                </c:pt>
                <c:pt idx="4892">
                  <c:v>14343</c:v>
                </c:pt>
                <c:pt idx="4893">
                  <c:v>14343</c:v>
                </c:pt>
                <c:pt idx="4894">
                  <c:v>14340</c:v>
                </c:pt>
                <c:pt idx="4895">
                  <c:v>14339</c:v>
                </c:pt>
                <c:pt idx="4896">
                  <c:v>14338</c:v>
                </c:pt>
                <c:pt idx="4897">
                  <c:v>14337</c:v>
                </c:pt>
                <c:pt idx="4898">
                  <c:v>14336</c:v>
                </c:pt>
                <c:pt idx="4899">
                  <c:v>14336</c:v>
                </c:pt>
                <c:pt idx="4900">
                  <c:v>14335</c:v>
                </c:pt>
                <c:pt idx="4901">
                  <c:v>14335</c:v>
                </c:pt>
                <c:pt idx="4902">
                  <c:v>14335</c:v>
                </c:pt>
                <c:pt idx="4903">
                  <c:v>14335</c:v>
                </c:pt>
                <c:pt idx="4904">
                  <c:v>14335</c:v>
                </c:pt>
                <c:pt idx="4905">
                  <c:v>14335</c:v>
                </c:pt>
                <c:pt idx="4906">
                  <c:v>14334</c:v>
                </c:pt>
                <c:pt idx="4907">
                  <c:v>14334</c:v>
                </c:pt>
                <c:pt idx="4908">
                  <c:v>14330</c:v>
                </c:pt>
                <c:pt idx="4909">
                  <c:v>14328</c:v>
                </c:pt>
                <c:pt idx="4910">
                  <c:v>14328</c:v>
                </c:pt>
                <c:pt idx="4911">
                  <c:v>14327</c:v>
                </c:pt>
                <c:pt idx="4912">
                  <c:v>14327</c:v>
                </c:pt>
                <c:pt idx="4913">
                  <c:v>14327</c:v>
                </c:pt>
                <c:pt idx="4914">
                  <c:v>14327</c:v>
                </c:pt>
                <c:pt idx="4915">
                  <c:v>14326</c:v>
                </c:pt>
                <c:pt idx="4916">
                  <c:v>14325</c:v>
                </c:pt>
                <c:pt idx="4917">
                  <c:v>14324</c:v>
                </c:pt>
                <c:pt idx="4918">
                  <c:v>14322</c:v>
                </c:pt>
                <c:pt idx="4919">
                  <c:v>14321</c:v>
                </c:pt>
                <c:pt idx="4920">
                  <c:v>14319</c:v>
                </c:pt>
                <c:pt idx="4921">
                  <c:v>14318</c:v>
                </c:pt>
                <c:pt idx="4922">
                  <c:v>14316</c:v>
                </c:pt>
                <c:pt idx="4923">
                  <c:v>14316</c:v>
                </c:pt>
                <c:pt idx="4924">
                  <c:v>14315</c:v>
                </c:pt>
                <c:pt idx="4925">
                  <c:v>14314</c:v>
                </c:pt>
                <c:pt idx="4926">
                  <c:v>14312</c:v>
                </c:pt>
                <c:pt idx="4927">
                  <c:v>14310</c:v>
                </c:pt>
                <c:pt idx="4928">
                  <c:v>14310</c:v>
                </c:pt>
                <c:pt idx="4929">
                  <c:v>14309</c:v>
                </c:pt>
                <c:pt idx="4930">
                  <c:v>14307</c:v>
                </c:pt>
                <c:pt idx="4931">
                  <c:v>14304</c:v>
                </c:pt>
                <c:pt idx="4932">
                  <c:v>14304</c:v>
                </c:pt>
                <c:pt idx="4933">
                  <c:v>14303</c:v>
                </c:pt>
                <c:pt idx="4934">
                  <c:v>14303</c:v>
                </c:pt>
                <c:pt idx="4935">
                  <c:v>14303</c:v>
                </c:pt>
                <c:pt idx="4936">
                  <c:v>14302</c:v>
                </c:pt>
                <c:pt idx="4937">
                  <c:v>14301</c:v>
                </c:pt>
                <c:pt idx="4938">
                  <c:v>14300</c:v>
                </c:pt>
                <c:pt idx="4939">
                  <c:v>14299</c:v>
                </c:pt>
                <c:pt idx="4940">
                  <c:v>14299</c:v>
                </c:pt>
                <c:pt idx="4941">
                  <c:v>14298</c:v>
                </c:pt>
                <c:pt idx="4942">
                  <c:v>14297</c:v>
                </c:pt>
                <c:pt idx="4943">
                  <c:v>14297</c:v>
                </c:pt>
                <c:pt idx="4944">
                  <c:v>14296</c:v>
                </c:pt>
                <c:pt idx="4945">
                  <c:v>14296</c:v>
                </c:pt>
                <c:pt idx="4946">
                  <c:v>14294</c:v>
                </c:pt>
                <c:pt idx="4947">
                  <c:v>14292</c:v>
                </c:pt>
                <c:pt idx="4948">
                  <c:v>14292</c:v>
                </c:pt>
                <c:pt idx="4949">
                  <c:v>14289</c:v>
                </c:pt>
                <c:pt idx="4950">
                  <c:v>14287</c:v>
                </c:pt>
                <c:pt idx="4951">
                  <c:v>14284</c:v>
                </c:pt>
                <c:pt idx="4952">
                  <c:v>14284</c:v>
                </c:pt>
                <c:pt idx="4953">
                  <c:v>14283</c:v>
                </c:pt>
                <c:pt idx="4954">
                  <c:v>14282</c:v>
                </c:pt>
                <c:pt idx="4955">
                  <c:v>14281</c:v>
                </c:pt>
                <c:pt idx="4956">
                  <c:v>14280</c:v>
                </c:pt>
                <c:pt idx="4957">
                  <c:v>14279</c:v>
                </c:pt>
                <c:pt idx="4958">
                  <c:v>14278</c:v>
                </c:pt>
                <c:pt idx="4959">
                  <c:v>14275</c:v>
                </c:pt>
                <c:pt idx="4960">
                  <c:v>14275</c:v>
                </c:pt>
                <c:pt idx="4961">
                  <c:v>14275</c:v>
                </c:pt>
                <c:pt idx="4962">
                  <c:v>14275</c:v>
                </c:pt>
                <c:pt idx="4963">
                  <c:v>14275</c:v>
                </c:pt>
                <c:pt idx="4964">
                  <c:v>14272</c:v>
                </c:pt>
                <c:pt idx="4965">
                  <c:v>14271</c:v>
                </c:pt>
                <c:pt idx="4966">
                  <c:v>14269</c:v>
                </c:pt>
                <c:pt idx="4967">
                  <c:v>14266</c:v>
                </c:pt>
                <c:pt idx="4968">
                  <c:v>14265</c:v>
                </c:pt>
                <c:pt idx="4969">
                  <c:v>14265</c:v>
                </c:pt>
                <c:pt idx="4970">
                  <c:v>14264</c:v>
                </c:pt>
                <c:pt idx="4971">
                  <c:v>14264</c:v>
                </c:pt>
                <c:pt idx="4972">
                  <c:v>14263</c:v>
                </c:pt>
                <c:pt idx="4973">
                  <c:v>14263</c:v>
                </c:pt>
                <c:pt idx="4974">
                  <c:v>14262</c:v>
                </c:pt>
                <c:pt idx="4975">
                  <c:v>14260</c:v>
                </c:pt>
                <c:pt idx="4976">
                  <c:v>14260</c:v>
                </c:pt>
                <c:pt idx="4977">
                  <c:v>14260</c:v>
                </c:pt>
                <c:pt idx="4978">
                  <c:v>14260</c:v>
                </c:pt>
                <c:pt idx="4979">
                  <c:v>14260</c:v>
                </c:pt>
                <c:pt idx="4980">
                  <c:v>14259</c:v>
                </c:pt>
                <c:pt idx="4981">
                  <c:v>14258</c:v>
                </c:pt>
                <c:pt idx="4982">
                  <c:v>14258</c:v>
                </c:pt>
                <c:pt idx="4983">
                  <c:v>14256</c:v>
                </c:pt>
                <c:pt idx="4984">
                  <c:v>14254</c:v>
                </c:pt>
                <c:pt idx="4985">
                  <c:v>14254</c:v>
                </c:pt>
                <c:pt idx="4986">
                  <c:v>14253</c:v>
                </c:pt>
                <c:pt idx="4987">
                  <c:v>14253</c:v>
                </c:pt>
                <c:pt idx="4988">
                  <c:v>14251</c:v>
                </c:pt>
                <c:pt idx="4989">
                  <c:v>14249</c:v>
                </c:pt>
                <c:pt idx="4990">
                  <c:v>14249</c:v>
                </c:pt>
                <c:pt idx="4991">
                  <c:v>14249</c:v>
                </c:pt>
                <c:pt idx="4992">
                  <c:v>14248</c:v>
                </c:pt>
                <c:pt idx="4993">
                  <c:v>14246</c:v>
                </c:pt>
                <c:pt idx="4994">
                  <c:v>14246</c:v>
                </c:pt>
                <c:pt idx="4995">
                  <c:v>14245</c:v>
                </c:pt>
                <c:pt idx="4996">
                  <c:v>14244</c:v>
                </c:pt>
                <c:pt idx="4997">
                  <c:v>14244</c:v>
                </c:pt>
                <c:pt idx="4998">
                  <c:v>14242</c:v>
                </c:pt>
                <c:pt idx="4999">
                  <c:v>14241</c:v>
                </c:pt>
                <c:pt idx="5000">
                  <c:v>14241</c:v>
                </c:pt>
                <c:pt idx="5001">
                  <c:v>14241</c:v>
                </c:pt>
                <c:pt idx="5002">
                  <c:v>14240</c:v>
                </c:pt>
                <c:pt idx="5003">
                  <c:v>14240</c:v>
                </c:pt>
                <c:pt idx="5004">
                  <c:v>14239</c:v>
                </c:pt>
                <c:pt idx="5005">
                  <c:v>14237</c:v>
                </c:pt>
                <c:pt idx="5006">
                  <c:v>14237</c:v>
                </c:pt>
                <c:pt idx="5007">
                  <c:v>14236</c:v>
                </c:pt>
                <c:pt idx="5008">
                  <c:v>14236</c:v>
                </c:pt>
                <c:pt idx="5009">
                  <c:v>14236</c:v>
                </c:pt>
                <c:pt idx="5010">
                  <c:v>14236</c:v>
                </c:pt>
                <c:pt idx="5011">
                  <c:v>14235</c:v>
                </c:pt>
                <c:pt idx="5012">
                  <c:v>14234</c:v>
                </c:pt>
                <c:pt idx="5013">
                  <c:v>14234</c:v>
                </c:pt>
                <c:pt idx="5014">
                  <c:v>14232</c:v>
                </c:pt>
                <c:pt idx="5015">
                  <c:v>14231</c:v>
                </c:pt>
                <c:pt idx="5016">
                  <c:v>14231</c:v>
                </c:pt>
                <c:pt idx="5017">
                  <c:v>14229</c:v>
                </c:pt>
                <c:pt idx="5018">
                  <c:v>14229</c:v>
                </c:pt>
                <c:pt idx="5019">
                  <c:v>14229</c:v>
                </c:pt>
                <c:pt idx="5020">
                  <c:v>14228</c:v>
                </c:pt>
                <c:pt idx="5021">
                  <c:v>14226</c:v>
                </c:pt>
                <c:pt idx="5022">
                  <c:v>14225</c:v>
                </c:pt>
                <c:pt idx="5023">
                  <c:v>14225</c:v>
                </c:pt>
                <c:pt idx="5024">
                  <c:v>14225</c:v>
                </c:pt>
                <c:pt idx="5025">
                  <c:v>14224</c:v>
                </c:pt>
                <c:pt idx="5026">
                  <c:v>14224</c:v>
                </c:pt>
                <c:pt idx="5027">
                  <c:v>14221</c:v>
                </c:pt>
                <c:pt idx="5028">
                  <c:v>14219</c:v>
                </c:pt>
                <c:pt idx="5029">
                  <c:v>14219</c:v>
                </c:pt>
                <c:pt idx="5030">
                  <c:v>14219</c:v>
                </c:pt>
                <c:pt idx="5031">
                  <c:v>14218</c:v>
                </c:pt>
                <c:pt idx="5032">
                  <c:v>14217</c:v>
                </c:pt>
                <c:pt idx="5033">
                  <c:v>14216</c:v>
                </c:pt>
                <c:pt idx="5034">
                  <c:v>14216</c:v>
                </c:pt>
                <c:pt idx="5035">
                  <c:v>14216</c:v>
                </c:pt>
                <c:pt idx="5036">
                  <c:v>14216</c:v>
                </c:pt>
                <c:pt idx="5037">
                  <c:v>14213</c:v>
                </c:pt>
                <c:pt idx="5038">
                  <c:v>14213</c:v>
                </c:pt>
                <c:pt idx="5039">
                  <c:v>14213</c:v>
                </c:pt>
                <c:pt idx="5040">
                  <c:v>14211</c:v>
                </c:pt>
                <c:pt idx="5041">
                  <c:v>14211</c:v>
                </c:pt>
                <c:pt idx="5042">
                  <c:v>14211</c:v>
                </c:pt>
                <c:pt idx="5043">
                  <c:v>14210</c:v>
                </c:pt>
                <c:pt idx="5044">
                  <c:v>14209</c:v>
                </c:pt>
                <c:pt idx="5045">
                  <c:v>14209</c:v>
                </c:pt>
                <c:pt idx="5046">
                  <c:v>14205</c:v>
                </c:pt>
                <c:pt idx="5047">
                  <c:v>14204</c:v>
                </c:pt>
                <c:pt idx="5048">
                  <c:v>14204</c:v>
                </c:pt>
                <c:pt idx="5049">
                  <c:v>14203</c:v>
                </c:pt>
                <c:pt idx="5050">
                  <c:v>14202</c:v>
                </c:pt>
                <c:pt idx="5051">
                  <c:v>14202</c:v>
                </c:pt>
                <c:pt idx="5052">
                  <c:v>14202</c:v>
                </c:pt>
                <c:pt idx="5053">
                  <c:v>14202</c:v>
                </c:pt>
                <c:pt idx="5054">
                  <c:v>14199</c:v>
                </c:pt>
                <c:pt idx="5055">
                  <c:v>14199</c:v>
                </c:pt>
                <c:pt idx="5056">
                  <c:v>14199</c:v>
                </c:pt>
                <c:pt idx="5057">
                  <c:v>14197</c:v>
                </c:pt>
                <c:pt idx="5058">
                  <c:v>14196</c:v>
                </c:pt>
                <c:pt idx="5059">
                  <c:v>14196</c:v>
                </c:pt>
                <c:pt idx="5060">
                  <c:v>14196</c:v>
                </c:pt>
                <c:pt idx="5061">
                  <c:v>14195</c:v>
                </c:pt>
                <c:pt idx="5062">
                  <c:v>14194</c:v>
                </c:pt>
                <c:pt idx="5063">
                  <c:v>14192</c:v>
                </c:pt>
                <c:pt idx="5064">
                  <c:v>14192</c:v>
                </c:pt>
                <c:pt idx="5065">
                  <c:v>14190</c:v>
                </c:pt>
                <c:pt idx="5066">
                  <c:v>14189</c:v>
                </c:pt>
                <c:pt idx="5067">
                  <c:v>14188</c:v>
                </c:pt>
                <c:pt idx="5068">
                  <c:v>14188</c:v>
                </c:pt>
                <c:pt idx="5069">
                  <c:v>14185</c:v>
                </c:pt>
                <c:pt idx="5070">
                  <c:v>14184</c:v>
                </c:pt>
                <c:pt idx="5071">
                  <c:v>14184</c:v>
                </c:pt>
                <c:pt idx="5072">
                  <c:v>14181</c:v>
                </c:pt>
                <c:pt idx="5073">
                  <c:v>14181</c:v>
                </c:pt>
                <c:pt idx="5074">
                  <c:v>14181</c:v>
                </c:pt>
                <c:pt idx="5075">
                  <c:v>14181</c:v>
                </c:pt>
                <c:pt idx="5076">
                  <c:v>14180</c:v>
                </c:pt>
                <c:pt idx="5077">
                  <c:v>14180</c:v>
                </c:pt>
                <c:pt idx="5078">
                  <c:v>14179</c:v>
                </c:pt>
                <c:pt idx="5079">
                  <c:v>14178</c:v>
                </c:pt>
                <c:pt idx="5080">
                  <c:v>14177</c:v>
                </c:pt>
                <c:pt idx="5081">
                  <c:v>14177</c:v>
                </c:pt>
                <c:pt idx="5082">
                  <c:v>14176</c:v>
                </c:pt>
                <c:pt idx="5083">
                  <c:v>14174</c:v>
                </c:pt>
                <c:pt idx="5084">
                  <c:v>14174</c:v>
                </c:pt>
                <c:pt idx="5085">
                  <c:v>14174</c:v>
                </c:pt>
                <c:pt idx="5086">
                  <c:v>14173</c:v>
                </c:pt>
                <c:pt idx="5087">
                  <c:v>14173</c:v>
                </c:pt>
                <c:pt idx="5088">
                  <c:v>14171</c:v>
                </c:pt>
                <c:pt idx="5089">
                  <c:v>14171</c:v>
                </c:pt>
                <c:pt idx="5090">
                  <c:v>14171</c:v>
                </c:pt>
                <c:pt idx="5091">
                  <c:v>14170</c:v>
                </c:pt>
                <c:pt idx="5092">
                  <c:v>14170</c:v>
                </c:pt>
                <c:pt idx="5093">
                  <c:v>14168</c:v>
                </c:pt>
                <c:pt idx="5094">
                  <c:v>14167</c:v>
                </c:pt>
                <c:pt idx="5095">
                  <c:v>14166</c:v>
                </c:pt>
                <c:pt idx="5096">
                  <c:v>14165</c:v>
                </c:pt>
                <c:pt idx="5097">
                  <c:v>14162</c:v>
                </c:pt>
                <c:pt idx="5098">
                  <c:v>14161</c:v>
                </c:pt>
                <c:pt idx="5099">
                  <c:v>14160</c:v>
                </c:pt>
                <c:pt idx="5100">
                  <c:v>14158</c:v>
                </c:pt>
                <c:pt idx="5101">
                  <c:v>14158</c:v>
                </c:pt>
                <c:pt idx="5102">
                  <c:v>14158</c:v>
                </c:pt>
                <c:pt idx="5103">
                  <c:v>14157</c:v>
                </c:pt>
                <c:pt idx="5104">
                  <c:v>14157</c:v>
                </c:pt>
                <c:pt idx="5105">
                  <c:v>14156</c:v>
                </c:pt>
                <c:pt idx="5106">
                  <c:v>14155</c:v>
                </c:pt>
                <c:pt idx="5107">
                  <c:v>14155</c:v>
                </c:pt>
                <c:pt idx="5108">
                  <c:v>14155</c:v>
                </c:pt>
                <c:pt idx="5109">
                  <c:v>14153</c:v>
                </c:pt>
                <c:pt idx="5110">
                  <c:v>14153</c:v>
                </c:pt>
                <c:pt idx="5111">
                  <c:v>14152</c:v>
                </c:pt>
                <c:pt idx="5112">
                  <c:v>14150</c:v>
                </c:pt>
                <c:pt idx="5113">
                  <c:v>14148</c:v>
                </c:pt>
                <c:pt idx="5114">
                  <c:v>14147</c:v>
                </c:pt>
                <c:pt idx="5115">
                  <c:v>14147</c:v>
                </c:pt>
                <c:pt idx="5116">
                  <c:v>14147</c:v>
                </c:pt>
                <c:pt idx="5117">
                  <c:v>14143</c:v>
                </c:pt>
                <c:pt idx="5118">
                  <c:v>14138</c:v>
                </c:pt>
                <c:pt idx="5119">
                  <c:v>14137</c:v>
                </c:pt>
                <c:pt idx="5120">
                  <c:v>14136</c:v>
                </c:pt>
                <c:pt idx="5121">
                  <c:v>14134</c:v>
                </c:pt>
                <c:pt idx="5122">
                  <c:v>14134</c:v>
                </c:pt>
                <c:pt idx="5123">
                  <c:v>14133</c:v>
                </c:pt>
                <c:pt idx="5124">
                  <c:v>14132</c:v>
                </c:pt>
                <c:pt idx="5125">
                  <c:v>14131</c:v>
                </c:pt>
                <c:pt idx="5126">
                  <c:v>14130</c:v>
                </c:pt>
                <c:pt idx="5127">
                  <c:v>14129</c:v>
                </c:pt>
                <c:pt idx="5128">
                  <c:v>14127</c:v>
                </c:pt>
                <c:pt idx="5129">
                  <c:v>14126</c:v>
                </c:pt>
                <c:pt idx="5130">
                  <c:v>14125</c:v>
                </c:pt>
                <c:pt idx="5131">
                  <c:v>14125</c:v>
                </c:pt>
                <c:pt idx="5132">
                  <c:v>14121</c:v>
                </c:pt>
                <c:pt idx="5133">
                  <c:v>14121</c:v>
                </c:pt>
                <c:pt idx="5134">
                  <c:v>14120</c:v>
                </c:pt>
                <c:pt idx="5135">
                  <c:v>14120</c:v>
                </c:pt>
                <c:pt idx="5136">
                  <c:v>14120</c:v>
                </c:pt>
                <c:pt idx="5137">
                  <c:v>14120</c:v>
                </c:pt>
                <c:pt idx="5138">
                  <c:v>14119</c:v>
                </c:pt>
                <c:pt idx="5139">
                  <c:v>14119</c:v>
                </c:pt>
                <c:pt idx="5140">
                  <c:v>14118</c:v>
                </c:pt>
                <c:pt idx="5141">
                  <c:v>14118</c:v>
                </c:pt>
                <c:pt idx="5142">
                  <c:v>14118</c:v>
                </c:pt>
                <c:pt idx="5143">
                  <c:v>14118</c:v>
                </c:pt>
                <c:pt idx="5144">
                  <c:v>14118</c:v>
                </c:pt>
                <c:pt idx="5145">
                  <c:v>14116</c:v>
                </c:pt>
                <c:pt idx="5146">
                  <c:v>14115</c:v>
                </c:pt>
                <c:pt idx="5147">
                  <c:v>14115</c:v>
                </c:pt>
                <c:pt idx="5148">
                  <c:v>14115</c:v>
                </c:pt>
                <c:pt idx="5149">
                  <c:v>14115</c:v>
                </c:pt>
                <c:pt idx="5150">
                  <c:v>14115</c:v>
                </c:pt>
                <c:pt idx="5151">
                  <c:v>14114</c:v>
                </c:pt>
                <c:pt idx="5152">
                  <c:v>14112</c:v>
                </c:pt>
                <c:pt idx="5153">
                  <c:v>14112</c:v>
                </c:pt>
                <c:pt idx="5154">
                  <c:v>14111</c:v>
                </c:pt>
                <c:pt idx="5155">
                  <c:v>14111</c:v>
                </c:pt>
                <c:pt idx="5156">
                  <c:v>14107</c:v>
                </c:pt>
                <c:pt idx="5157">
                  <c:v>14105</c:v>
                </c:pt>
                <c:pt idx="5158">
                  <c:v>14103</c:v>
                </c:pt>
                <c:pt idx="5159">
                  <c:v>14101</c:v>
                </c:pt>
                <c:pt idx="5160">
                  <c:v>14101</c:v>
                </c:pt>
                <c:pt idx="5161">
                  <c:v>14099</c:v>
                </c:pt>
                <c:pt idx="5162">
                  <c:v>14099</c:v>
                </c:pt>
                <c:pt idx="5163">
                  <c:v>14098</c:v>
                </c:pt>
                <c:pt idx="5164">
                  <c:v>14097</c:v>
                </c:pt>
                <c:pt idx="5165">
                  <c:v>14097</c:v>
                </c:pt>
                <c:pt idx="5166">
                  <c:v>14096</c:v>
                </c:pt>
                <c:pt idx="5167">
                  <c:v>14095</c:v>
                </c:pt>
                <c:pt idx="5168">
                  <c:v>14095</c:v>
                </c:pt>
                <c:pt idx="5169">
                  <c:v>14094</c:v>
                </c:pt>
                <c:pt idx="5170">
                  <c:v>14090</c:v>
                </c:pt>
                <c:pt idx="5171">
                  <c:v>14089</c:v>
                </c:pt>
                <c:pt idx="5172">
                  <c:v>14088</c:v>
                </c:pt>
                <c:pt idx="5173">
                  <c:v>14087</c:v>
                </c:pt>
                <c:pt idx="5174">
                  <c:v>14086</c:v>
                </c:pt>
                <c:pt idx="5175">
                  <c:v>14086</c:v>
                </c:pt>
                <c:pt idx="5176">
                  <c:v>14086</c:v>
                </c:pt>
                <c:pt idx="5177">
                  <c:v>14085</c:v>
                </c:pt>
                <c:pt idx="5178">
                  <c:v>14085</c:v>
                </c:pt>
                <c:pt idx="5179">
                  <c:v>14085</c:v>
                </c:pt>
                <c:pt idx="5180">
                  <c:v>14085</c:v>
                </c:pt>
                <c:pt idx="5181">
                  <c:v>14084</c:v>
                </c:pt>
                <c:pt idx="5182">
                  <c:v>14082</c:v>
                </c:pt>
                <c:pt idx="5183">
                  <c:v>14081</c:v>
                </c:pt>
                <c:pt idx="5184">
                  <c:v>14080</c:v>
                </c:pt>
                <c:pt idx="5185">
                  <c:v>14079</c:v>
                </c:pt>
                <c:pt idx="5186">
                  <c:v>14078</c:v>
                </c:pt>
                <c:pt idx="5187">
                  <c:v>14078</c:v>
                </c:pt>
                <c:pt idx="5188">
                  <c:v>14075</c:v>
                </c:pt>
                <c:pt idx="5189">
                  <c:v>14075</c:v>
                </c:pt>
                <c:pt idx="5190">
                  <c:v>14073</c:v>
                </c:pt>
                <c:pt idx="5191">
                  <c:v>14071</c:v>
                </c:pt>
                <c:pt idx="5192">
                  <c:v>14071</c:v>
                </c:pt>
                <c:pt idx="5193">
                  <c:v>14070</c:v>
                </c:pt>
                <c:pt idx="5194">
                  <c:v>14069</c:v>
                </c:pt>
                <c:pt idx="5195">
                  <c:v>14068</c:v>
                </c:pt>
                <c:pt idx="5196">
                  <c:v>14068</c:v>
                </c:pt>
                <c:pt idx="5197">
                  <c:v>14066</c:v>
                </c:pt>
                <c:pt idx="5198">
                  <c:v>14064</c:v>
                </c:pt>
                <c:pt idx="5199">
                  <c:v>14064</c:v>
                </c:pt>
                <c:pt idx="5200">
                  <c:v>14060</c:v>
                </c:pt>
                <c:pt idx="5201">
                  <c:v>14059</c:v>
                </c:pt>
                <c:pt idx="5202">
                  <c:v>14059</c:v>
                </c:pt>
                <c:pt idx="5203">
                  <c:v>14056</c:v>
                </c:pt>
                <c:pt idx="5204">
                  <c:v>14056</c:v>
                </c:pt>
                <c:pt idx="5205">
                  <c:v>14054</c:v>
                </c:pt>
                <c:pt idx="5206">
                  <c:v>14053</c:v>
                </c:pt>
                <c:pt idx="5207">
                  <c:v>14052</c:v>
                </c:pt>
                <c:pt idx="5208">
                  <c:v>14051</c:v>
                </c:pt>
                <c:pt idx="5209">
                  <c:v>14049</c:v>
                </c:pt>
                <c:pt idx="5210">
                  <c:v>14049</c:v>
                </c:pt>
                <c:pt idx="5211">
                  <c:v>14046</c:v>
                </c:pt>
                <c:pt idx="5212">
                  <c:v>14045</c:v>
                </c:pt>
                <c:pt idx="5213">
                  <c:v>14044</c:v>
                </c:pt>
                <c:pt idx="5214">
                  <c:v>14044</c:v>
                </c:pt>
                <c:pt idx="5215">
                  <c:v>14043</c:v>
                </c:pt>
                <c:pt idx="5216">
                  <c:v>14043</c:v>
                </c:pt>
                <c:pt idx="5217">
                  <c:v>14042</c:v>
                </c:pt>
                <c:pt idx="5218">
                  <c:v>14042</c:v>
                </c:pt>
                <c:pt idx="5219">
                  <c:v>14042</c:v>
                </c:pt>
                <c:pt idx="5220">
                  <c:v>14041</c:v>
                </c:pt>
                <c:pt idx="5221">
                  <c:v>14041</c:v>
                </c:pt>
                <c:pt idx="5222">
                  <c:v>14040</c:v>
                </c:pt>
                <c:pt idx="5223">
                  <c:v>14038</c:v>
                </c:pt>
                <c:pt idx="5224">
                  <c:v>14037</c:v>
                </c:pt>
                <c:pt idx="5225">
                  <c:v>14035</c:v>
                </c:pt>
                <c:pt idx="5226">
                  <c:v>14035</c:v>
                </c:pt>
                <c:pt idx="5227">
                  <c:v>14035</c:v>
                </c:pt>
                <c:pt idx="5228">
                  <c:v>14034</c:v>
                </c:pt>
                <c:pt idx="5229">
                  <c:v>14033</c:v>
                </c:pt>
                <c:pt idx="5230">
                  <c:v>14033</c:v>
                </c:pt>
                <c:pt idx="5231">
                  <c:v>14033</c:v>
                </c:pt>
                <c:pt idx="5232">
                  <c:v>14032</c:v>
                </c:pt>
                <c:pt idx="5233">
                  <c:v>14032</c:v>
                </c:pt>
                <c:pt idx="5234">
                  <c:v>14032</c:v>
                </c:pt>
                <c:pt idx="5235">
                  <c:v>14031</c:v>
                </c:pt>
                <c:pt idx="5236">
                  <c:v>14031</c:v>
                </c:pt>
                <c:pt idx="5237">
                  <c:v>14031</c:v>
                </c:pt>
                <c:pt idx="5238">
                  <c:v>14031</c:v>
                </c:pt>
                <c:pt idx="5239">
                  <c:v>14030</c:v>
                </c:pt>
                <c:pt idx="5240">
                  <c:v>14030</c:v>
                </c:pt>
                <c:pt idx="5241">
                  <c:v>14028</c:v>
                </c:pt>
                <c:pt idx="5242">
                  <c:v>14024</c:v>
                </c:pt>
                <c:pt idx="5243">
                  <c:v>14024</c:v>
                </c:pt>
                <c:pt idx="5244">
                  <c:v>14023</c:v>
                </c:pt>
                <c:pt idx="5245">
                  <c:v>14021</c:v>
                </c:pt>
                <c:pt idx="5246">
                  <c:v>14021</c:v>
                </c:pt>
                <c:pt idx="5247">
                  <c:v>14020</c:v>
                </c:pt>
                <c:pt idx="5248">
                  <c:v>14017</c:v>
                </c:pt>
                <c:pt idx="5249">
                  <c:v>14017</c:v>
                </c:pt>
                <c:pt idx="5250">
                  <c:v>14016</c:v>
                </c:pt>
                <c:pt idx="5251">
                  <c:v>14016</c:v>
                </c:pt>
                <c:pt idx="5252">
                  <c:v>14016</c:v>
                </c:pt>
                <c:pt idx="5253">
                  <c:v>14015</c:v>
                </c:pt>
                <c:pt idx="5254">
                  <c:v>14014</c:v>
                </c:pt>
                <c:pt idx="5255">
                  <c:v>14014</c:v>
                </c:pt>
                <c:pt idx="5256">
                  <c:v>14012</c:v>
                </c:pt>
                <c:pt idx="5257">
                  <c:v>14011</c:v>
                </c:pt>
                <c:pt idx="5258">
                  <c:v>14011</c:v>
                </c:pt>
                <c:pt idx="5259">
                  <c:v>14010</c:v>
                </c:pt>
                <c:pt idx="5260">
                  <c:v>14010</c:v>
                </c:pt>
                <c:pt idx="5261">
                  <c:v>14010</c:v>
                </c:pt>
                <c:pt idx="5262">
                  <c:v>14009</c:v>
                </c:pt>
                <c:pt idx="5263">
                  <c:v>14009</c:v>
                </c:pt>
                <c:pt idx="5264">
                  <c:v>14008</c:v>
                </c:pt>
                <c:pt idx="5265">
                  <c:v>14007</c:v>
                </c:pt>
                <c:pt idx="5266">
                  <c:v>14007</c:v>
                </c:pt>
                <c:pt idx="5267">
                  <c:v>14005</c:v>
                </c:pt>
                <c:pt idx="5268">
                  <c:v>14005</c:v>
                </c:pt>
                <c:pt idx="5269">
                  <c:v>14005</c:v>
                </c:pt>
                <c:pt idx="5270">
                  <c:v>14004</c:v>
                </c:pt>
                <c:pt idx="5271">
                  <c:v>14004</c:v>
                </c:pt>
                <c:pt idx="5272">
                  <c:v>14004</c:v>
                </c:pt>
                <c:pt idx="5273">
                  <c:v>14002</c:v>
                </c:pt>
                <c:pt idx="5274">
                  <c:v>14001</c:v>
                </c:pt>
                <c:pt idx="5275">
                  <c:v>14000</c:v>
                </c:pt>
                <c:pt idx="5276">
                  <c:v>13999</c:v>
                </c:pt>
                <c:pt idx="5277">
                  <c:v>13999</c:v>
                </c:pt>
                <c:pt idx="5278">
                  <c:v>13998</c:v>
                </c:pt>
                <c:pt idx="5279">
                  <c:v>13997</c:v>
                </c:pt>
                <c:pt idx="5280">
                  <c:v>13994</c:v>
                </c:pt>
                <c:pt idx="5281">
                  <c:v>13990</c:v>
                </c:pt>
                <c:pt idx="5282">
                  <c:v>13989</c:v>
                </c:pt>
                <c:pt idx="5283">
                  <c:v>13984</c:v>
                </c:pt>
                <c:pt idx="5284">
                  <c:v>13983</c:v>
                </c:pt>
                <c:pt idx="5285">
                  <c:v>13983</c:v>
                </c:pt>
                <c:pt idx="5286">
                  <c:v>13982</c:v>
                </c:pt>
                <c:pt idx="5287">
                  <c:v>13981</c:v>
                </c:pt>
                <c:pt idx="5288">
                  <c:v>13981</c:v>
                </c:pt>
                <c:pt idx="5289">
                  <c:v>13978</c:v>
                </c:pt>
                <c:pt idx="5290">
                  <c:v>13976</c:v>
                </c:pt>
                <c:pt idx="5291">
                  <c:v>13976</c:v>
                </c:pt>
                <c:pt idx="5292">
                  <c:v>13974</c:v>
                </c:pt>
                <c:pt idx="5293">
                  <c:v>13974</c:v>
                </c:pt>
                <c:pt idx="5294">
                  <c:v>13974</c:v>
                </c:pt>
                <c:pt idx="5295">
                  <c:v>13971</c:v>
                </c:pt>
                <c:pt idx="5296">
                  <c:v>13970</c:v>
                </c:pt>
                <c:pt idx="5297">
                  <c:v>13969</c:v>
                </c:pt>
                <c:pt idx="5298">
                  <c:v>13965</c:v>
                </c:pt>
                <c:pt idx="5299">
                  <c:v>13964</c:v>
                </c:pt>
                <c:pt idx="5300">
                  <c:v>13963</c:v>
                </c:pt>
                <c:pt idx="5301">
                  <c:v>13963</c:v>
                </c:pt>
                <c:pt idx="5302">
                  <c:v>13962</c:v>
                </c:pt>
                <c:pt idx="5303">
                  <c:v>13961</c:v>
                </c:pt>
                <c:pt idx="5304">
                  <c:v>13959</c:v>
                </c:pt>
                <c:pt idx="5305">
                  <c:v>13959</c:v>
                </c:pt>
                <c:pt idx="5306">
                  <c:v>13958</c:v>
                </c:pt>
                <c:pt idx="5307">
                  <c:v>13958</c:v>
                </c:pt>
                <c:pt idx="5308">
                  <c:v>13957</c:v>
                </c:pt>
                <c:pt idx="5309">
                  <c:v>13956</c:v>
                </c:pt>
                <c:pt idx="5310">
                  <c:v>13955</c:v>
                </c:pt>
                <c:pt idx="5311">
                  <c:v>13953</c:v>
                </c:pt>
                <c:pt idx="5312">
                  <c:v>13952</c:v>
                </c:pt>
                <c:pt idx="5313">
                  <c:v>13952</c:v>
                </c:pt>
                <c:pt idx="5314">
                  <c:v>13951</c:v>
                </c:pt>
                <c:pt idx="5315">
                  <c:v>13949</c:v>
                </c:pt>
                <c:pt idx="5316">
                  <c:v>13949</c:v>
                </c:pt>
                <c:pt idx="5317">
                  <c:v>13948</c:v>
                </c:pt>
                <c:pt idx="5318">
                  <c:v>13946</c:v>
                </c:pt>
                <c:pt idx="5319">
                  <c:v>13945</c:v>
                </c:pt>
                <c:pt idx="5320">
                  <c:v>13944</c:v>
                </c:pt>
                <c:pt idx="5321">
                  <c:v>13943</c:v>
                </c:pt>
                <c:pt idx="5322">
                  <c:v>13942</c:v>
                </c:pt>
                <c:pt idx="5323">
                  <c:v>13942</c:v>
                </c:pt>
                <c:pt idx="5324">
                  <c:v>13940</c:v>
                </c:pt>
                <c:pt idx="5325">
                  <c:v>13938</c:v>
                </c:pt>
                <c:pt idx="5326">
                  <c:v>13938</c:v>
                </c:pt>
                <c:pt idx="5327">
                  <c:v>13937</c:v>
                </c:pt>
                <c:pt idx="5328">
                  <c:v>13929</c:v>
                </c:pt>
                <c:pt idx="5329">
                  <c:v>13928</c:v>
                </c:pt>
                <c:pt idx="5330">
                  <c:v>13926</c:v>
                </c:pt>
                <c:pt idx="5331">
                  <c:v>13926</c:v>
                </c:pt>
                <c:pt idx="5332">
                  <c:v>13925</c:v>
                </c:pt>
                <c:pt idx="5333">
                  <c:v>13924</c:v>
                </c:pt>
                <c:pt idx="5334">
                  <c:v>13924</c:v>
                </c:pt>
                <c:pt idx="5335">
                  <c:v>13924</c:v>
                </c:pt>
                <c:pt idx="5336">
                  <c:v>13922</c:v>
                </c:pt>
                <c:pt idx="5337">
                  <c:v>13922</c:v>
                </c:pt>
                <c:pt idx="5338">
                  <c:v>13920</c:v>
                </c:pt>
                <c:pt idx="5339">
                  <c:v>13920</c:v>
                </c:pt>
                <c:pt idx="5340">
                  <c:v>13918</c:v>
                </c:pt>
                <c:pt idx="5341">
                  <c:v>13915</c:v>
                </c:pt>
                <c:pt idx="5342">
                  <c:v>13914</c:v>
                </c:pt>
                <c:pt idx="5343">
                  <c:v>13913</c:v>
                </c:pt>
                <c:pt idx="5344">
                  <c:v>13909</c:v>
                </c:pt>
                <c:pt idx="5345">
                  <c:v>13908</c:v>
                </c:pt>
                <c:pt idx="5346">
                  <c:v>13907</c:v>
                </c:pt>
                <c:pt idx="5347">
                  <c:v>13907</c:v>
                </c:pt>
                <c:pt idx="5348">
                  <c:v>13906</c:v>
                </c:pt>
                <c:pt idx="5349">
                  <c:v>13903</c:v>
                </c:pt>
                <c:pt idx="5350">
                  <c:v>13903</c:v>
                </c:pt>
                <c:pt idx="5351">
                  <c:v>13902</c:v>
                </c:pt>
                <c:pt idx="5352">
                  <c:v>13902</c:v>
                </c:pt>
                <c:pt idx="5353">
                  <c:v>13900</c:v>
                </c:pt>
                <c:pt idx="5354">
                  <c:v>13899</c:v>
                </c:pt>
                <c:pt idx="5355">
                  <c:v>13899</c:v>
                </c:pt>
                <c:pt idx="5356">
                  <c:v>13898</c:v>
                </c:pt>
                <c:pt idx="5357">
                  <c:v>13898</c:v>
                </c:pt>
                <c:pt idx="5358">
                  <c:v>13897</c:v>
                </c:pt>
                <c:pt idx="5359">
                  <c:v>13896</c:v>
                </c:pt>
                <c:pt idx="5360">
                  <c:v>13896</c:v>
                </c:pt>
                <c:pt idx="5361">
                  <c:v>13896</c:v>
                </c:pt>
                <c:pt idx="5362">
                  <c:v>13895</c:v>
                </c:pt>
                <c:pt idx="5363">
                  <c:v>13894</c:v>
                </c:pt>
                <c:pt idx="5364">
                  <c:v>13893</c:v>
                </c:pt>
                <c:pt idx="5365">
                  <c:v>13893</c:v>
                </c:pt>
                <c:pt idx="5366">
                  <c:v>13893</c:v>
                </c:pt>
                <c:pt idx="5367">
                  <c:v>13892</c:v>
                </c:pt>
                <c:pt idx="5368">
                  <c:v>13892</c:v>
                </c:pt>
                <c:pt idx="5369">
                  <c:v>13890</c:v>
                </c:pt>
                <c:pt idx="5370">
                  <c:v>13890</c:v>
                </c:pt>
                <c:pt idx="5371">
                  <c:v>13890</c:v>
                </c:pt>
                <c:pt idx="5372">
                  <c:v>13890</c:v>
                </c:pt>
                <c:pt idx="5373">
                  <c:v>13889</c:v>
                </c:pt>
                <c:pt idx="5374">
                  <c:v>13889</c:v>
                </c:pt>
                <c:pt idx="5375">
                  <c:v>13888</c:v>
                </c:pt>
                <c:pt idx="5376">
                  <c:v>13886</c:v>
                </c:pt>
                <c:pt idx="5377">
                  <c:v>13885</c:v>
                </c:pt>
                <c:pt idx="5378">
                  <c:v>13884</c:v>
                </c:pt>
                <c:pt idx="5379">
                  <c:v>13884</c:v>
                </c:pt>
                <c:pt idx="5380">
                  <c:v>13883</c:v>
                </c:pt>
                <c:pt idx="5381">
                  <c:v>13882</c:v>
                </c:pt>
                <c:pt idx="5382">
                  <c:v>13882</c:v>
                </c:pt>
                <c:pt idx="5383">
                  <c:v>13881</c:v>
                </c:pt>
                <c:pt idx="5384">
                  <c:v>13881</c:v>
                </c:pt>
                <c:pt idx="5385">
                  <c:v>13880</c:v>
                </c:pt>
                <c:pt idx="5386">
                  <c:v>13879</c:v>
                </c:pt>
                <c:pt idx="5387">
                  <c:v>13878</c:v>
                </c:pt>
                <c:pt idx="5388">
                  <c:v>13876</c:v>
                </c:pt>
                <c:pt idx="5389">
                  <c:v>13875</c:v>
                </c:pt>
                <c:pt idx="5390">
                  <c:v>13875</c:v>
                </c:pt>
                <c:pt idx="5391">
                  <c:v>13873</c:v>
                </c:pt>
                <c:pt idx="5392">
                  <c:v>13873</c:v>
                </c:pt>
                <c:pt idx="5393">
                  <c:v>13872</c:v>
                </c:pt>
                <c:pt idx="5394">
                  <c:v>13870</c:v>
                </c:pt>
                <c:pt idx="5395">
                  <c:v>13868</c:v>
                </c:pt>
                <c:pt idx="5396">
                  <c:v>13866</c:v>
                </c:pt>
                <c:pt idx="5397">
                  <c:v>13865</c:v>
                </c:pt>
                <c:pt idx="5398">
                  <c:v>13865</c:v>
                </c:pt>
                <c:pt idx="5399">
                  <c:v>13865</c:v>
                </c:pt>
                <c:pt idx="5400">
                  <c:v>13864</c:v>
                </c:pt>
                <c:pt idx="5401">
                  <c:v>13862</c:v>
                </c:pt>
                <c:pt idx="5402">
                  <c:v>13861</c:v>
                </c:pt>
                <c:pt idx="5403">
                  <c:v>13861</c:v>
                </c:pt>
                <c:pt idx="5404">
                  <c:v>13861</c:v>
                </c:pt>
                <c:pt idx="5405">
                  <c:v>13860</c:v>
                </c:pt>
                <c:pt idx="5406">
                  <c:v>13859</c:v>
                </c:pt>
                <c:pt idx="5407">
                  <c:v>13859</c:v>
                </c:pt>
                <c:pt idx="5408">
                  <c:v>13857</c:v>
                </c:pt>
                <c:pt idx="5409">
                  <c:v>13856</c:v>
                </c:pt>
                <c:pt idx="5410">
                  <c:v>13855</c:v>
                </c:pt>
                <c:pt idx="5411">
                  <c:v>13855</c:v>
                </c:pt>
                <c:pt idx="5412">
                  <c:v>13854</c:v>
                </c:pt>
                <c:pt idx="5413">
                  <c:v>13851</c:v>
                </c:pt>
                <c:pt idx="5414">
                  <c:v>13849</c:v>
                </c:pt>
                <c:pt idx="5415">
                  <c:v>13849</c:v>
                </c:pt>
                <c:pt idx="5416">
                  <c:v>13847</c:v>
                </c:pt>
                <c:pt idx="5417">
                  <c:v>13847</c:v>
                </c:pt>
                <c:pt idx="5418">
                  <c:v>13847</c:v>
                </c:pt>
                <c:pt idx="5419">
                  <c:v>13846</c:v>
                </c:pt>
                <c:pt idx="5420">
                  <c:v>13845</c:v>
                </c:pt>
                <c:pt idx="5421">
                  <c:v>13843</c:v>
                </c:pt>
                <c:pt idx="5422">
                  <c:v>13843</c:v>
                </c:pt>
                <c:pt idx="5423">
                  <c:v>13843</c:v>
                </c:pt>
                <c:pt idx="5424">
                  <c:v>13843</c:v>
                </c:pt>
                <c:pt idx="5425">
                  <c:v>13841</c:v>
                </c:pt>
                <c:pt idx="5426">
                  <c:v>13840</c:v>
                </c:pt>
                <c:pt idx="5427">
                  <c:v>13838</c:v>
                </c:pt>
                <c:pt idx="5428">
                  <c:v>13838</c:v>
                </c:pt>
                <c:pt idx="5429">
                  <c:v>13838</c:v>
                </c:pt>
                <c:pt idx="5430">
                  <c:v>13836</c:v>
                </c:pt>
                <c:pt idx="5431">
                  <c:v>13835</c:v>
                </c:pt>
                <c:pt idx="5432">
                  <c:v>13834</c:v>
                </c:pt>
                <c:pt idx="5433">
                  <c:v>13834</c:v>
                </c:pt>
                <c:pt idx="5434">
                  <c:v>13834</c:v>
                </c:pt>
                <c:pt idx="5435">
                  <c:v>13834</c:v>
                </c:pt>
                <c:pt idx="5436">
                  <c:v>13834</c:v>
                </c:pt>
                <c:pt idx="5437">
                  <c:v>13833</c:v>
                </c:pt>
                <c:pt idx="5438">
                  <c:v>13833</c:v>
                </c:pt>
                <c:pt idx="5439">
                  <c:v>13833</c:v>
                </c:pt>
                <c:pt idx="5440">
                  <c:v>13832</c:v>
                </c:pt>
                <c:pt idx="5441">
                  <c:v>13832</c:v>
                </c:pt>
                <c:pt idx="5442">
                  <c:v>13830</c:v>
                </c:pt>
                <c:pt idx="5443">
                  <c:v>13829</c:v>
                </c:pt>
                <c:pt idx="5444">
                  <c:v>13829</c:v>
                </c:pt>
                <c:pt idx="5445">
                  <c:v>13828</c:v>
                </c:pt>
                <c:pt idx="5446">
                  <c:v>13828</c:v>
                </c:pt>
                <c:pt idx="5447">
                  <c:v>13827</c:v>
                </c:pt>
                <c:pt idx="5448">
                  <c:v>13825</c:v>
                </c:pt>
                <c:pt idx="5449">
                  <c:v>13825</c:v>
                </c:pt>
                <c:pt idx="5450">
                  <c:v>13823</c:v>
                </c:pt>
                <c:pt idx="5451">
                  <c:v>13823</c:v>
                </c:pt>
                <c:pt idx="5452">
                  <c:v>13822</c:v>
                </c:pt>
                <c:pt idx="5453">
                  <c:v>13821</c:v>
                </c:pt>
                <c:pt idx="5454">
                  <c:v>13819</c:v>
                </c:pt>
                <c:pt idx="5455">
                  <c:v>13818</c:v>
                </c:pt>
                <c:pt idx="5456">
                  <c:v>13818</c:v>
                </c:pt>
                <c:pt idx="5457">
                  <c:v>13817</c:v>
                </c:pt>
                <c:pt idx="5458">
                  <c:v>13816</c:v>
                </c:pt>
                <c:pt idx="5459">
                  <c:v>13813</c:v>
                </c:pt>
                <c:pt idx="5460">
                  <c:v>13812</c:v>
                </c:pt>
                <c:pt idx="5461">
                  <c:v>13811</c:v>
                </c:pt>
                <c:pt idx="5462">
                  <c:v>13808</c:v>
                </c:pt>
                <c:pt idx="5463">
                  <c:v>13808</c:v>
                </c:pt>
                <c:pt idx="5464">
                  <c:v>13808</c:v>
                </c:pt>
                <c:pt idx="5465">
                  <c:v>13807</c:v>
                </c:pt>
                <c:pt idx="5466">
                  <c:v>13805</c:v>
                </c:pt>
                <c:pt idx="5467">
                  <c:v>13805</c:v>
                </c:pt>
                <c:pt idx="5468">
                  <c:v>13804</c:v>
                </c:pt>
                <c:pt idx="5469">
                  <c:v>13804</c:v>
                </c:pt>
                <c:pt idx="5470">
                  <c:v>13802</c:v>
                </c:pt>
                <c:pt idx="5471">
                  <c:v>13801</c:v>
                </c:pt>
                <c:pt idx="5472">
                  <c:v>13800</c:v>
                </c:pt>
                <c:pt idx="5473">
                  <c:v>13799</c:v>
                </c:pt>
                <c:pt idx="5474">
                  <c:v>13799</c:v>
                </c:pt>
                <c:pt idx="5475">
                  <c:v>13796</c:v>
                </c:pt>
                <c:pt idx="5476">
                  <c:v>13795</c:v>
                </c:pt>
                <c:pt idx="5477">
                  <c:v>13794</c:v>
                </c:pt>
                <c:pt idx="5478">
                  <c:v>13793</c:v>
                </c:pt>
                <c:pt idx="5479">
                  <c:v>13791</c:v>
                </c:pt>
                <c:pt idx="5480">
                  <c:v>13791</c:v>
                </c:pt>
                <c:pt idx="5481">
                  <c:v>13791</c:v>
                </c:pt>
                <c:pt idx="5482">
                  <c:v>13789</c:v>
                </c:pt>
                <c:pt idx="5483">
                  <c:v>13787</c:v>
                </c:pt>
                <c:pt idx="5484">
                  <c:v>13787</c:v>
                </c:pt>
                <c:pt idx="5485">
                  <c:v>13785</c:v>
                </c:pt>
                <c:pt idx="5486">
                  <c:v>13783</c:v>
                </c:pt>
                <c:pt idx="5487">
                  <c:v>13783</c:v>
                </c:pt>
                <c:pt idx="5488">
                  <c:v>13783</c:v>
                </c:pt>
                <c:pt idx="5489">
                  <c:v>13783</c:v>
                </c:pt>
                <c:pt idx="5490">
                  <c:v>13782</c:v>
                </c:pt>
                <c:pt idx="5491">
                  <c:v>13782</c:v>
                </c:pt>
                <c:pt idx="5492">
                  <c:v>13782</c:v>
                </c:pt>
                <c:pt idx="5493">
                  <c:v>13778</c:v>
                </c:pt>
                <c:pt idx="5494">
                  <c:v>13777</c:v>
                </c:pt>
                <c:pt idx="5495">
                  <c:v>13777</c:v>
                </c:pt>
                <c:pt idx="5496">
                  <c:v>13777</c:v>
                </c:pt>
                <c:pt idx="5497">
                  <c:v>13776</c:v>
                </c:pt>
                <c:pt idx="5498">
                  <c:v>13776</c:v>
                </c:pt>
                <c:pt idx="5499">
                  <c:v>13775</c:v>
                </c:pt>
                <c:pt idx="5500">
                  <c:v>13773</c:v>
                </c:pt>
                <c:pt idx="5501">
                  <c:v>13770</c:v>
                </c:pt>
                <c:pt idx="5502">
                  <c:v>13770</c:v>
                </c:pt>
                <c:pt idx="5503">
                  <c:v>13769</c:v>
                </c:pt>
                <c:pt idx="5504">
                  <c:v>13768</c:v>
                </c:pt>
                <c:pt idx="5505">
                  <c:v>13768</c:v>
                </c:pt>
                <c:pt idx="5506">
                  <c:v>13767</c:v>
                </c:pt>
                <c:pt idx="5507">
                  <c:v>13764</c:v>
                </c:pt>
                <c:pt idx="5508">
                  <c:v>13764</c:v>
                </c:pt>
                <c:pt idx="5509">
                  <c:v>13763</c:v>
                </c:pt>
                <c:pt idx="5510">
                  <c:v>13762</c:v>
                </c:pt>
                <c:pt idx="5511">
                  <c:v>13761</c:v>
                </c:pt>
                <c:pt idx="5512">
                  <c:v>13760</c:v>
                </c:pt>
                <c:pt idx="5513">
                  <c:v>13758</c:v>
                </c:pt>
                <c:pt idx="5514">
                  <c:v>13758</c:v>
                </c:pt>
                <c:pt idx="5515">
                  <c:v>13758</c:v>
                </c:pt>
                <c:pt idx="5516">
                  <c:v>13757</c:v>
                </c:pt>
                <c:pt idx="5517">
                  <c:v>13756</c:v>
                </c:pt>
                <c:pt idx="5518">
                  <c:v>13756</c:v>
                </c:pt>
                <c:pt idx="5519">
                  <c:v>13755</c:v>
                </c:pt>
                <c:pt idx="5520">
                  <c:v>13754</c:v>
                </c:pt>
                <c:pt idx="5521">
                  <c:v>13752</c:v>
                </c:pt>
                <c:pt idx="5522">
                  <c:v>13752</c:v>
                </c:pt>
                <c:pt idx="5523">
                  <c:v>13749</c:v>
                </c:pt>
                <c:pt idx="5524">
                  <c:v>13749</c:v>
                </c:pt>
                <c:pt idx="5525">
                  <c:v>13747</c:v>
                </c:pt>
                <c:pt idx="5526">
                  <c:v>13746</c:v>
                </c:pt>
                <c:pt idx="5527">
                  <c:v>13745</c:v>
                </c:pt>
                <c:pt idx="5528">
                  <c:v>13744</c:v>
                </c:pt>
                <c:pt idx="5529">
                  <c:v>13743</c:v>
                </c:pt>
                <c:pt idx="5530">
                  <c:v>13741</c:v>
                </c:pt>
                <c:pt idx="5531">
                  <c:v>13740</c:v>
                </c:pt>
                <c:pt idx="5532">
                  <c:v>13739</c:v>
                </c:pt>
                <c:pt idx="5533">
                  <c:v>13739</c:v>
                </c:pt>
                <c:pt idx="5534">
                  <c:v>13737</c:v>
                </c:pt>
                <c:pt idx="5535">
                  <c:v>13735</c:v>
                </c:pt>
                <c:pt idx="5536">
                  <c:v>13733</c:v>
                </c:pt>
                <c:pt idx="5537">
                  <c:v>13733</c:v>
                </c:pt>
                <c:pt idx="5538">
                  <c:v>13732</c:v>
                </c:pt>
                <c:pt idx="5539">
                  <c:v>13732</c:v>
                </c:pt>
                <c:pt idx="5540">
                  <c:v>13729</c:v>
                </c:pt>
                <c:pt idx="5541">
                  <c:v>13727</c:v>
                </c:pt>
                <c:pt idx="5542">
                  <c:v>13726</c:v>
                </c:pt>
                <c:pt idx="5543">
                  <c:v>13726</c:v>
                </c:pt>
                <c:pt idx="5544">
                  <c:v>13725</c:v>
                </c:pt>
                <c:pt idx="5545">
                  <c:v>13725</c:v>
                </c:pt>
                <c:pt idx="5546">
                  <c:v>13722</c:v>
                </c:pt>
                <c:pt idx="5547">
                  <c:v>13721</c:v>
                </c:pt>
                <c:pt idx="5548">
                  <c:v>13721</c:v>
                </c:pt>
                <c:pt idx="5549">
                  <c:v>13721</c:v>
                </c:pt>
                <c:pt idx="5550">
                  <c:v>13718</c:v>
                </c:pt>
                <c:pt idx="5551">
                  <c:v>13717</c:v>
                </c:pt>
                <c:pt idx="5552">
                  <c:v>13716</c:v>
                </c:pt>
                <c:pt idx="5553">
                  <c:v>13716</c:v>
                </c:pt>
                <c:pt idx="5554">
                  <c:v>13713</c:v>
                </c:pt>
                <c:pt idx="5555">
                  <c:v>13713</c:v>
                </c:pt>
                <c:pt idx="5556">
                  <c:v>13712</c:v>
                </c:pt>
                <c:pt idx="5557">
                  <c:v>13712</c:v>
                </c:pt>
                <c:pt idx="5558">
                  <c:v>13712</c:v>
                </c:pt>
                <c:pt idx="5559">
                  <c:v>13711</c:v>
                </c:pt>
                <c:pt idx="5560">
                  <c:v>13710</c:v>
                </c:pt>
                <c:pt idx="5561">
                  <c:v>13709</c:v>
                </c:pt>
                <c:pt idx="5562">
                  <c:v>13709</c:v>
                </c:pt>
                <c:pt idx="5563">
                  <c:v>13709</c:v>
                </c:pt>
                <c:pt idx="5564">
                  <c:v>13707</c:v>
                </c:pt>
                <c:pt idx="5565">
                  <c:v>13707</c:v>
                </c:pt>
                <c:pt idx="5566">
                  <c:v>13705</c:v>
                </c:pt>
                <c:pt idx="5567">
                  <c:v>13704</c:v>
                </c:pt>
                <c:pt idx="5568">
                  <c:v>13703</c:v>
                </c:pt>
                <c:pt idx="5569">
                  <c:v>13702</c:v>
                </c:pt>
                <c:pt idx="5570">
                  <c:v>13700</c:v>
                </c:pt>
                <c:pt idx="5571">
                  <c:v>13697</c:v>
                </c:pt>
                <c:pt idx="5572">
                  <c:v>13695</c:v>
                </c:pt>
                <c:pt idx="5573">
                  <c:v>13694</c:v>
                </c:pt>
                <c:pt idx="5574">
                  <c:v>13693</c:v>
                </c:pt>
                <c:pt idx="5575">
                  <c:v>13693</c:v>
                </c:pt>
                <c:pt idx="5576">
                  <c:v>13690</c:v>
                </c:pt>
                <c:pt idx="5577">
                  <c:v>13687</c:v>
                </c:pt>
                <c:pt idx="5578">
                  <c:v>13685</c:v>
                </c:pt>
                <c:pt idx="5579">
                  <c:v>13684</c:v>
                </c:pt>
                <c:pt idx="5580">
                  <c:v>13682</c:v>
                </c:pt>
                <c:pt idx="5581">
                  <c:v>13681</c:v>
                </c:pt>
                <c:pt idx="5582">
                  <c:v>13680</c:v>
                </c:pt>
                <c:pt idx="5583">
                  <c:v>13679</c:v>
                </c:pt>
                <c:pt idx="5584">
                  <c:v>13675</c:v>
                </c:pt>
                <c:pt idx="5585">
                  <c:v>13674</c:v>
                </c:pt>
                <c:pt idx="5586">
                  <c:v>13672</c:v>
                </c:pt>
                <c:pt idx="5587">
                  <c:v>13665</c:v>
                </c:pt>
                <c:pt idx="5588">
                  <c:v>13664</c:v>
                </c:pt>
                <c:pt idx="5589">
                  <c:v>13662</c:v>
                </c:pt>
                <c:pt idx="5590">
                  <c:v>13657</c:v>
                </c:pt>
                <c:pt idx="5591">
                  <c:v>13651</c:v>
                </c:pt>
                <c:pt idx="5592">
                  <c:v>13649</c:v>
                </c:pt>
                <c:pt idx="5593">
                  <c:v>13649</c:v>
                </c:pt>
                <c:pt idx="5594">
                  <c:v>13646</c:v>
                </c:pt>
                <c:pt idx="5595">
                  <c:v>13645</c:v>
                </c:pt>
                <c:pt idx="5596">
                  <c:v>13644</c:v>
                </c:pt>
                <c:pt idx="5597">
                  <c:v>13643</c:v>
                </c:pt>
                <c:pt idx="5598">
                  <c:v>13640</c:v>
                </c:pt>
                <c:pt idx="5599">
                  <c:v>13637</c:v>
                </c:pt>
                <c:pt idx="5600">
                  <c:v>13636</c:v>
                </c:pt>
                <c:pt idx="5601">
                  <c:v>13629</c:v>
                </c:pt>
                <c:pt idx="5602">
                  <c:v>13628</c:v>
                </c:pt>
                <c:pt idx="5603">
                  <c:v>13628</c:v>
                </c:pt>
                <c:pt idx="5604">
                  <c:v>13624</c:v>
                </c:pt>
                <c:pt idx="5605">
                  <c:v>13623</c:v>
                </c:pt>
                <c:pt idx="5606">
                  <c:v>13621</c:v>
                </c:pt>
                <c:pt idx="5607">
                  <c:v>13621</c:v>
                </c:pt>
                <c:pt idx="5608">
                  <c:v>13620</c:v>
                </c:pt>
                <c:pt idx="5609">
                  <c:v>13620</c:v>
                </c:pt>
                <c:pt idx="5610">
                  <c:v>13619</c:v>
                </c:pt>
                <c:pt idx="5611">
                  <c:v>13618</c:v>
                </c:pt>
                <c:pt idx="5612">
                  <c:v>13617</c:v>
                </c:pt>
                <c:pt idx="5613">
                  <c:v>13615</c:v>
                </c:pt>
                <c:pt idx="5614">
                  <c:v>13615</c:v>
                </c:pt>
                <c:pt idx="5615">
                  <c:v>13614</c:v>
                </c:pt>
                <c:pt idx="5616">
                  <c:v>13614</c:v>
                </c:pt>
                <c:pt idx="5617">
                  <c:v>13605</c:v>
                </c:pt>
                <c:pt idx="5618">
                  <c:v>13605</c:v>
                </c:pt>
                <c:pt idx="5619">
                  <c:v>13599</c:v>
                </c:pt>
                <c:pt idx="5620">
                  <c:v>13599</c:v>
                </c:pt>
                <c:pt idx="5621">
                  <c:v>13597</c:v>
                </c:pt>
                <c:pt idx="5622">
                  <c:v>13597</c:v>
                </c:pt>
                <c:pt idx="5623">
                  <c:v>13597</c:v>
                </c:pt>
                <c:pt idx="5624">
                  <c:v>13595</c:v>
                </c:pt>
                <c:pt idx="5625">
                  <c:v>13595</c:v>
                </c:pt>
                <c:pt idx="5626">
                  <c:v>13595</c:v>
                </c:pt>
                <c:pt idx="5627">
                  <c:v>13594</c:v>
                </c:pt>
                <c:pt idx="5628">
                  <c:v>13594</c:v>
                </c:pt>
                <c:pt idx="5629">
                  <c:v>13593</c:v>
                </c:pt>
                <c:pt idx="5630">
                  <c:v>13589</c:v>
                </c:pt>
                <c:pt idx="5631">
                  <c:v>13589</c:v>
                </c:pt>
                <c:pt idx="5632">
                  <c:v>13588</c:v>
                </c:pt>
                <c:pt idx="5633">
                  <c:v>13587</c:v>
                </c:pt>
                <c:pt idx="5634">
                  <c:v>13586</c:v>
                </c:pt>
                <c:pt idx="5635">
                  <c:v>13585</c:v>
                </c:pt>
                <c:pt idx="5636">
                  <c:v>13582</c:v>
                </c:pt>
                <c:pt idx="5637">
                  <c:v>13581</c:v>
                </c:pt>
                <c:pt idx="5638">
                  <c:v>13581</c:v>
                </c:pt>
                <c:pt idx="5639">
                  <c:v>13581</c:v>
                </c:pt>
                <c:pt idx="5640">
                  <c:v>13581</c:v>
                </c:pt>
                <c:pt idx="5641">
                  <c:v>13580</c:v>
                </c:pt>
                <c:pt idx="5642">
                  <c:v>13579</c:v>
                </c:pt>
                <c:pt idx="5643">
                  <c:v>13572</c:v>
                </c:pt>
                <c:pt idx="5644">
                  <c:v>13572</c:v>
                </c:pt>
                <c:pt idx="5645">
                  <c:v>13571</c:v>
                </c:pt>
                <c:pt idx="5646">
                  <c:v>13569</c:v>
                </c:pt>
                <c:pt idx="5647">
                  <c:v>13568</c:v>
                </c:pt>
                <c:pt idx="5648">
                  <c:v>13567</c:v>
                </c:pt>
                <c:pt idx="5649">
                  <c:v>13564</c:v>
                </c:pt>
                <c:pt idx="5650">
                  <c:v>13561</c:v>
                </c:pt>
                <c:pt idx="5651">
                  <c:v>13560</c:v>
                </c:pt>
                <c:pt idx="5652">
                  <c:v>13559</c:v>
                </c:pt>
                <c:pt idx="5653">
                  <c:v>13558</c:v>
                </c:pt>
                <c:pt idx="5654">
                  <c:v>13558</c:v>
                </c:pt>
                <c:pt idx="5655">
                  <c:v>13557</c:v>
                </c:pt>
                <c:pt idx="5656">
                  <c:v>13557</c:v>
                </c:pt>
                <c:pt idx="5657">
                  <c:v>13556</c:v>
                </c:pt>
                <c:pt idx="5658">
                  <c:v>13555</c:v>
                </c:pt>
                <c:pt idx="5659">
                  <c:v>13555</c:v>
                </c:pt>
                <c:pt idx="5660">
                  <c:v>13551</c:v>
                </c:pt>
                <c:pt idx="5661">
                  <c:v>13550</c:v>
                </c:pt>
                <c:pt idx="5662">
                  <c:v>13550</c:v>
                </c:pt>
                <c:pt idx="5663">
                  <c:v>13550</c:v>
                </c:pt>
                <c:pt idx="5664">
                  <c:v>13549</c:v>
                </c:pt>
                <c:pt idx="5665">
                  <c:v>13548</c:v>
                </c:pt>
                <c:pt idx="5666">
                  <c:v>13548</c:v>
                </c:pt>
                <c:pt idx="5667">
                  <c:v>13547</c:v>
                </c:pt>
                <c:pt idx="5668">
                  <c:v>13545</c:v>
                </c:pt>
                <c:pt idx="5669">
                  <c:v>13545</c:v>
                </c:pt>
                <c:pt idx="5670">
                  <c:v>13544</c:v>
                </c:pt>
                <c:pt idx="5671">
                  <c:v>13543</c:v>
                </c:pt>
                <c:pt idx="5672">
                  <c:v>13542</c:v>
                </c:pt>
                <c:pt idx="5673">
                  <c:v>13541</c:v>
                </c:pt>
                <c:pt idx="5674">
                  <c:v>13538</c:v>
                </c:pt>
                <c:pt idx="5675">
                  <c:v>13538</c:v>
                </c:pt>
                <c:pt idx="5676">
                  <c:v>13537</c:v>
                </c:pt>
                <c:pt idx="5677">
                  <c:v>13535</c:v>
                </c:pt>
                <c:pt idx="5678">
                  <c:v>13535</c:v>
                </c:pt>
                <c:pt idx="5679">
                  <c:v>13534</c:v>
                </c:pt>
                <c:pt idx="5680">
                  <c:v>13532</c:v>
                </c:pt>
                <c:pt idx="5681">
                  <c:v>13531</c:v>
                </c:pt>
                <c:pt idx="5682">
                  <c:v>13530</c:v>
                </c:pt>
                <c:pt idx="5683">
                  <c:v>13529</c:v>
                </c:pt>
                <c:pt idx="5684">
                  <c:v>13529</c:v>
                </c:pt>
                <c:pt idx="5685">
                  <c:v>13528</c:v>
                </c:pt>
                <c:pt idx="5686">
                  <c:v>13526</c:v>
                </c:pt>
                <c:pt idx="5687">
                  <c:v>13524</c:v>
                </c:pt>
                <c:pt idx="5688">
                  <c:v>13523</c:v>
                </c:pt>
                <c:pt idx="5689">
                  <c:v>13522</c:v>
                </c:pt>
                <c:pt idx="5690">
                  <c:v>13521</c:v>
                </c:pt>
                <c:pt idx="5691">
                  <c:v>13516</c:v>
                </c:pt>
                <c:pt idx="5692">
                  <c:v>13516</c:v>
                </c:pt>
                <c:pt idx="5693">
                  <c:v>13511</c:v>
                </c:pt>
                <c:pt idx="5694">
                  <c:v>13511</c:v>
                </c:pt>
                <c:pt idx="5695">
                  <c:v>13509</c:v>
                </c:pt>
                <c:pt idx="5696">
                  <c:v>13509</c:v>
                </c:pt>
                <c:pt idx="5697">
                  <c:v>13508</c:v>
                </c:pt>
                <c:pt idx="5698">
                  <c:v>13507</c:v>
                </c:pt>
                <c:pt idx="5699">
                  <c:v>13504</c:v>
                </c:pt>
                <c:pt idx="5700">
                  <c:v>13499</c:v>
                </c:pt>
                <c:pt idx="5701">
                  <c:v>13499</c:v>
                </c:pt>
                <c:pt idx="5702">
                  <c:v>13498</c:v>
                </c:pt>
                <c:pt idx="5703">
                  <c:v>13497</c:v>
                </c:pt>
                <c:pt idx="5704">
                  <c:v>13497</c:v>
                </c:pt>
                <c:pt idx="5705">
                  <c:v>13497</c:v>
                </c:pt>
                <c:pt idx="5706">
                  <c:v>13496</c:v>
                </c:pt>
                <c:pt idx="5707">
                  <c:v>13496</c:v>
                </c:pt>
                <c:pt idx="5708">
                  <c:v>13495</c:v>
                </c:pt>
                <c:pt idx="5709">
                  <c:v>13494</c:v>
                </c:pt>
                <c:pt idx="5710">
                  <c:v>13493</c:v>
                </c:pt>
                <c:pt idx="5711">
                  <c:v>13492</c:v>
                </c:pt>
                <c:pt idx="5712">
                  <c:v>13492</c:v>
                </c:pt>
                <c:pt idx="5713">
                  <c:v>13490</c:v>
                </c:pt>
                <c:pt idx="5714">
                  <c:v>13487</c:v>
                </c:pt>
                <c:pt idx="5715">
                  <c:v>13484</c:v>
                </c:pt>
                <c:pt idx="5716">
                  <c:v>13483</c:v>
                </c:pt>
                <c:pt idx="5717">
                  <c:v>13482</c:v>
                </c:pt>
                <c:pt idx="5718">
                  <c:v>13481</c:v>
                </c:pt>
                <c:pt idx="5719">
                  <c:v>13481</c:v>
                </c:pt>
                <c:pt idx="5720">
                  <c:v>13479</c:v>
                </c:pt>
                <c:pt idx="5721">
                  <c:v>13478</c:v>
                </c:pt>
                <c:pt idx="5722">
                  <c:v>13478</c:v>
                </c:pt>
                <c:pt idx="5723">
                  <c:v>13475</c:v>
                </c:pt>
                <c:pt idx="5724">
                  <c:v>13474</c:v>
                </c:pt>
                <c:pt idx="5725">
                  <c:v>13474</c:v>
                </c:pt>
                <c:pt idx="5726">
                  <c:v>13474</c:v>
                </c:pt>
                <c:pt idx="5727">
                  <c:v>13474</c:v>
                </c:pt>
                <c:pt idx="5728">
                  <c:v>13473</c:v>
                </c:pt>
                <c:pt idx="5729">
                  <c:v>13470</c:v>
                </c:pt>
                <c:pt idx="5730">
                  <c:v>13469</c:v>
                </c:pt>
                <c:pt idx="5731">
                  <c:v>13468</c:v>
                </c:pt>
                <c:pt idx="5732">
                  <c:v>13468</c:v>
                </c:pt>
                <c:pt idx="5733">
                  <c:v>13467</c:v>
                </c:pt>
                <c:pt idx="5734">
                  <c:v>13466</c:v>
                </c:pt>
                <c:pt idx="5735">
                  <c:v>13465</c:v>
                </c:pt>
                <c:pt idx="5736">
                  <c:v>13461</c:v>
                </c:pt>
                <c:pt idx="5737">
                  <c:v>13459</c:v>
                </c:pt>
                <c:pt idx="5738">
                  <c:v>13459</c:v>
                </c:pt>
                <c:pt idx="5739">
                  <c:v>13457</c:v>
                </c:pt>
                <c:pt idx="5740">
                  <c:v>13456</c:v>
                </c:pt>
                <c:pt idx="5741">
                  <c:v>13454</c:v>
                </c:pt>
                <c:pt idx="5742">
                  <c:v>13453</c:v>
                </c:pt>
                <c:pt idx="5743">
                  <c:v>13452</c:v>
                </c:pt>
                <c:pt idx="5744">
                  <c:v>13452</c:v>
                </c:pt>
                <c:pt idx="5745">
                  <c:v>13452</c:v>
                </c:pt>
                <c:pt idx="5746">
                  <c:v>13450</c:v>
                </c:pt>
                <c:pt idx="5747">
                  <c:v>13448</c:v>
                </c:pt>
                <c:pt idx="5748">
                  <c:v>13447</c:v>
                </c:pt>
                <c:pt idx="5749">
                  <c:v>13446</c:v>
                </c:pt>
                <c:pt idx="5750">
                  <c:v>13444</c:v>
                </c:pt>
                <c:pt idx="5751">
                  <c:v>13440</c:v>
                </c:pt>
                <c:pt idx="5752">
                  <c:v>13439</c:v>
                </c:pt>
                <c:pt idx="5753">
                  <c:v>13437</c:v>
                </c:pt>
                <c:pt idx="5754">
                  <c:v>13436</c:v>
                </c:pt>
                <c:pt idx="5755">
                  <c:v>13433</c:v>
                </c:pt>
                <c:pt idx="5756">
                  <c:v>13431</c:v>
                </c:pt>
                <c:pt idx="5757">
                  <c:v>13431</c:v>
                </c:pt>
                <c:pt idx="5758">
                  <c:v>13430</c:v>
                </c:pt>
                <c:pt idx="5759">
                  <c:v>13428</c:v>
                </c:pt>
                <c:pt idx="5760">
                  <c:v>13427</c:v>
                </c:pt>
                <c:pt idx="5761">
                  <c:v>13423</c:v>
                </c:pt>
                <c:pt idx="5762">
                  <c:v>13422</c:v>
                </c:pt>
                <c:pt idx="5763">
                  <c:v>13422</c:v>
                </c:pt>
                <c:pt idx="5764">
                  <c:v>13419</c:v>
                </c:pt>
                <c:pt idx="5765">
                  <c:v>13418</c:v>
                </c:pt>
                <c:pt idx="5766">
                  <c:v>13417</c:v>
                </c:pt>
                <c:pt idx="5767">
                  <c:v>13417</c:v>
                </c:pt>
                <c:pt idx="5768">
                  <c:v>13417</c:v>
                </c:pt>
                <c:pt idx="5769">
                  <c:v>13417</c:v>
                </c:pt>
                <c:pt idx="5770">
                  <c:v>13416</c:v>
                </c:pt>
                <c:pt idx="5771">
                  <c:v>13413</c:v>
                </c:pt>
                <c:pt idx="5772">
                  <c:v>13413</c:v>
                </c:pt>
                <c:pt idx="5773">
                  <c:v>13410</c:v>
                </c:pt>
                <c:pt idx="5774">
                  <c:v>13409</c:v>
                </c:pt>
                <c:pt idx="5775">
                  <c:v>13408</c:v>
                </c:pt>
                <c:pt idx="5776">
                  <c:v>13407</c:v>
                </c:pt>
                <c:pt idx="5777">
                  <c:v>13407</c:v>
                </c:pt>
                <c:pt idx="5778">
                  <c:v>13406</c:v>
                </c:pt>
                <c:pt idx="5779">
                  <c:v>13405</c:v>
                </c:pt>
                <c:pt idx="5780">
                  <c:v>13405</c:v>
                </c:pt>
                <c:pt idx="5781">
                  <c:v>13404</c:v>
                </c:pt>
                <c:pt idx="5782">
                  <c:v>13402</c:v>
                </c:pt>
                <c:pt idx="5783">
                  <c:v>13402</c:v>
                </c:pt>
                <c:pt idx="5784">
                  <c:v>13402</c:v>
                </c:pt>
                <c:pt idx="5785">
                  <c:v>13402</c:v>
                </c:pt>
                <c:pt idx="5786">
                  <c:v>13399</c:v>
                </c:pt>
                <c:pt idx="5787">
                  <c:v>13396</c:v>
                </c:pt>
                <c:pt idx="5788">
                  <c:v>13394</c:v>
                </c:pt>
                <c:pt idx="5789">
                  <c:v>13391</c:v>
                </c:pt>
                <c:pt idx="5790">
                  <c:v>13389</c:v>
                </c:pt>
                <c:pt idx="5791">
                  <c:v>13388</c:v>
                </c:pt>
                <c:pt idx="5792">
                  <c:v>13385</c:v>
                </c:pt>
                <c:pt idx="5793">
                  <c:v>13384</c:v>
                </c:pt>
                <c:pt idx="5794">
                  <c:v>13379</c:v>
                </c:pt>
                <c:pt idx="5795">
                  <c:v>13376</c:v>
                </c:pt>
                <c:pt idx="5796">
                  <c:v>13375</c:v>
                </c:pt>
                <c:pt idx="5797">
                  <c:v>13375</c:v>
                </c:pt>
                <c:pt idx="5798">
                  <c:v>13375</c:v>
                </c:pt>
                <c:pt idx="5799">
                  <c:v>13375</c:v>
                </c:pt>
                <c:pt idx="5800">
                  <c:v>13373</c:v>
                </c:pt>
                <c:pt idx="5801">
                  <c:v>13370</c:v>
                </c:pt>
                <c:pt idx="5802">
                  <c:v>13369</c:v>
                </c:pt>
                <c:pt idx="5803">
                  <c:v>13369</c:v>
                </c:pt>
                <c:pt idx="5804">
                  <c:v>13369</c:v>
                </c:pt>
                <c:pt idx="5805">
                  <c:v>13369</c:v>
                </c:pt>
                <c:pt idx="5806">
                  <c:v>13368</c:v>
                </c:pt>
                <c:pt idx="5807">
                  <c:v>13367</c:v>
                </c:pt>
                <c:pt idx="5808">
                  <c:v>13366</c:v>
                </c:pt>
                <c:pt idx="5809">
                  <c:v>13365</c:v>
                </c:pt>
                <c:pt idx="5810">
                  <c:v>13365</c:v>
                </c:pt>
                <c:pt idx="5811">
                  <c:v>13365</c:v>
                </c:pt>
                <c:pt idx="5812">
                  <c:v>13364</c:v>
                </c:pt>
                <c:pt idx="5813">
                  <c:v>13363</c:v>
                </c:pt>
                <c:pt idx="5814">
                  <c:v>13362</c:v>
                </c:pt>
                <c:pt idx="5815">
                  <c:v>13360</c:v>
                </c:pt>
                <c:pt idx="5816">
                  <c:v>13360</c:v>
                </c:pt>
                <c:pt idx="5817">
                  <c:v>13356</c:v>
                </c:pt>
                <c:pt idx="5818">
                  <c:v>13355</c:v>
                </c:pt>
                <c:pt idx="5819">
                  <c:v>13353</c:v>
                </c:pt>
                <c:pt idx="5820">
                  <c:v>13351</c:v>
                </c:pt>
                <c:pt idx="5821">
                  <c:v>13348</c:v>
                </c:pt>
                <c:pt idx="5822">
                  <c:v>13346</c:v>
                </c:pt>
                <c:pt idx="5823">
                  <c:v>13344</c:v>
                </c:pt>
                <c:pt idx="5824">
                  <c:v>13344</c:v>
                </c:pt>
                <c:pt idx="5825">
                  <c:v>13344</c:v>
                </c:pt>
                <c:pt idx="5826">
                  <c:v>13342</c:v>
                </c:pt>
                <c:pt idx="5827">
                  <c:v>13339</c:v>
                </c:pt>
                <c:pt idx="5828">
                  <c:v>13338</c:v>
                </c:pt>
                <c:pt idx="5829">
                  <c:v>13338</c:v>
                </c:pt>
                <c:pt idx="5830">
                  <c:v>13336</c:v>
                </c:pt>
                <c:pt idx="5831">
                  <c:v>13335</c:v>
                </c:pt>
                <c:pt idx="5832">
                  <c:v>13331</c:v>
                </c:pt>
                <c:pt idx="5833">
                  <c:v>13331</c:v>
                </c:pt>
                <c:pt idx="5834">
                  <c:v>13330</c:v>
                </c:pt>
                <c:pt idx="5835">
                  <c:v>13326</c:v>
                </c:pt>
                <c:pt idx="5836">
                  <c:v>13326</c:v>
                </c:pt>
                <c:pt idx="5837">
                  <c:v>13325</c:v>
                </c:pt>
                <c:pt idx="5838">
                  <c:v>13324</c:v>
                </c:pt>
                <c:pt idx="5839">
                  <c:v>13323</c:v>
                </c:pt>
                <c:pt idx="5840">
                  <c:v>13322</c:v>
                </c:pt>
                <c:pt idx="5841">
                  <c:v>13320</c:v>
                </c:pt>
                <c:pt idx="5842">
                  <c:v>13320</c:v>
                </c:pt>
                <c:pt idx="5843">
                  <c:v>13319</c:v>
                </c:pt>
                <c:pt idx="5844">
                  <c:v>13318</c:v>
                </c:pt>
                <c:pt idx="5845">
                  <c:v>13317</c:v>
                </c:pt>
                <c:pt idx="5846">
                  <c:v>13316</c:v>
                </c:pt>
                <c:pt idx="5847">
                  <c:v>13316</c:v>
                </c:pt>
                <c:pt idx="5848">
                  <c:v>13315</c:v>
                </c:pt>
                <c:pt idx="5849">
                  <c:v>13315</c:v>
                </c:pt>
                <c:pt idx="5850">
                  <c:v>13315</c:v>
                </c:pt>
                <c:pt idx="5851">
                  <c:v>13315</c:v>
                </c:pt>
                <c:pt idx="5852">
                  <c:v>13314</c:v>
                </c:pt>
                <c:pt idx="5853">
                  <c:v>13314</c:v>
                </c:pt>
                <c:pt idx="5854">
                  <c:v>13314</c:v>
                </c:pt>
                <c:pt idx="5855">
                  <c:v>13313</c:v>
                </c:pt>
                <c:pt idx="5856">
                  <c:v>13311</c:v>
                </c:pt>
                <c:pt idx="5857">
                  <c:v>13311</c:v>
                </c:pt>
                <c:pt idx="5858">
                  <c:v>13310</c:v>
                </c:pt>
                <c:pt idx="5859">
                  <c:v>13308</c:v>
                </c:pt>
                <c:pt idx="5860">
                  <c:v>13307</c:v>
                </c:pt>
                <c:pt idx="5861">
                  <c:v>13305</c:v>
                </c:pt>
                <c:pt idx="5862">
                  <c:v>13305</c:v>
                </c:pt>
                <c:pt idx="5863">
                  <c:v>13305</c:v>
                </c:pt>
                <c:pt idx="5864">
                  <c:v>13304</c:v>
                </c:pt>
                <c:pt idx="5865">
                  <c:v>13302</c:v>
                </c:pt>
                <c:pt idx="5866">
                  <c:v>13301</c:v>
                </c:pt>
                <c:pt idx="5867">
                  <c:v>13300</c:v>
                </c:pt>
                <c:pt idx="5868">
                  <c:v>13297</c:v>
                </c:pt>
                <c:pt idx="5869">
                  <c:v>13296</c:v>
                </c:pt>
                <c:pt idx="5870">
                  <c:v>13295</c:v>
                </c:pt>
                <c:pt idx="5871">
                  <c:v>13294</c:v>
                </c:pt>
                <c:pt idx="5872">
                  <c:v>13292</c:v>
                </c:pt>
                <c:pt idx="5873">
                  <c:v>13291</c:v>
                </c:pt>
                <c:pt idx="5874">
                  <c:v>13290</c:v>
                </c:pt>
                <c:pt idx="5875">
                  <c:v>13290</c:v>
                </c:pt>
                <c:pt idx="5876">
                  <c:v>13290</c:v>
                </c:pt>
                <c:pt idx="5877">
                  <c:v>13290</c:v>
                </c:pt>
                <c:pt idx="5878">
                  <c:v>13289</c:v>
                </c:pt>
                <c:pt idx="5879">
                  <c:v>13289</c:v>
                </c:pt>
                <c:pt idx="5880">
                  <c:v>13288</c:v>
                </c:pt>
                <c:pt idx="5881">
                  <c:v>13287</c:v>
                </c:pt>
                <c:pt idx="5882">
                  <c:v>13287</c:v>
                </c:pt>
                <c:pt idx="5883">
                  <c:v>13287</c:v>
                </c:pt>
                <c:pt idx="5884">
                  <c:v>13286</c:v>
                </c:pt>
                <c:pt idx="5885">
                  <c:v>13286</c:v>
                </c:pt>
                <c:pt idx="5886">
                  <c:v>13285</c:v>
                </c:pt>
                <c:pt idx="5887">
                  <c:v>13285</c:v>
                </c:pt>
                <c:pt idx="5888">
                  <c:v>13285</c:v>
                </c:pt>
                <c:pt idx="5889">
                  <c:v>13285</c:v>
                </c:pt>
                <c:pt idx="5890">
                  <c:v>13285</c:v>
                </c:pt>
                <c:pt idx="5891">
                  <c:v>13284</c:v>
                </c:pt>
                <c:pt idx="5892">
                  <c:v>13284</c:v>
                </c:pt>
                <c:pt idx="5893">
                  <c:v>13283</c:v>
                </c:pt>
                <c:pt idx="5894">
                  <c:v>13282</c:v>
                </c:pt>
                <c:pt idx="5895">
                  <c:v>13280</c:v>
                </c:pt>
                <c:pt idx="5896">
                  <c:v>13280</c:v>
                </c:pt>
                <c:pt idx="5897">
                  <c:v>13278</c:v>
                </c:pt>
                <c:pt idx="5898">
                  <c:v>13278</c:v>
                </c:pt>
                <c:pt idx="5899">
                  <c:v>13277</c:v>
                </c:pt>
                <c:pt idx="5900">
                  <c:v>13274</c:v>
                </c:pt>
                <c:pt idx="5901">
                  <c:v>13274</c:v>
                </c:pt>
                <c:pt idx="5902">
                  <c:v>13271</c:v>
                </c:pt>
                <c:pt idx="5903">
                  <c:v>13271</c:v>
                </c:pt>
                <c:pt idx="5904">
                  <c:v>13271</c:v>
                </c:pt>
                <c:pt idx="5905">
                  <c:v>13267</c:v>
                </c:pt>
                <c:pt idx="5906">
                  <c:v>13267</c:v>
                </c:pt>
                <c:pt idx="5907">
                  <c:v>13266</c:v>
                </c:pt>
                <c:pt idx="5908">
                  <c:v>13264</c:v>
                </c:pt>
                <c:pt idx="5909">
                  <c:v>13264</c:v>
                </c:pt>
                <c:pt idx="5910">
                  <c:v>13264</c:v>
                </c:pt>
                <c:pt idx="5911">
                  <c:v>13263</c:v>
                </c:pt>
                <c:pt idx="5912">
                  <c:v>13263</c:v>
                </c:pt>
                <c:pt idx="5913">
                  <c:v>13262</c:v>
                </c:pt>
                <c:pt idx="5914">
                  <c:v>13262</c:v>
                </c:pt>
                <c:pt idx="5915">
                  <c:v>13259</c:v>
                </c:pt>
                <c:pt idx="5916">
                  <c:v>13258</c:v>
                </c:pt>
                <c:pt idx="5917">
                  <c:v>13257</c:v>
                </c:pt>
                <c:pt idx="5918">
                  <c:v>13257</c:v>
                </c:pt>
                <c:pt idx="5919">
                  <c:v>13256</c:v>
                </c:pt>
                <c:pt idx="5920">
                  <c:v>13256</c:v>
                </c:pt>
                <c:pt idx="5921">
                  <c:v>13255</c:v>
                </c:pt>
                <c:pt idx="5922">
                  <c:v>13251</c:v>
                </c:pt>
                <c:pt idx="5923">
                  <c:v>13250</c:v>
                </c:pt>
                <c:pt idx="5924">
                  <c:v>13250</c:v>
                </c:pt>
                <c:pt idx="5925">
                  <c:v>13247</c:v>
                </c:pt>
                <c:pt idx="5926">
                  <c:v>13246</c:v>
                </c:pt>
                <c:pt idx="5927">
                  <c:v>13243</c:v>
                </c:pt>
                <c:pt idx="5928">
                  <c:v>13242</c:v>
                </c:pt>
                <c:pt idx="5929">
                  <c:v>13239</c:v>
                </c:pt>
                <c:pt idx="5930">
                  <c:v>13239</c:v>
                </c:pt>
                <c:pt idx="5931">
                  <c:v>13238</c:v>
                </c:pt>
                <c:pt idx="5932">
                  <c:v>13238</c:v>
                </c:pt>
                <c:pt idx="5933">
                  <c:v>13237</c:v>
                </c:pt>
                <c:pt idx="5934">
                  <c:v>13236</c:v>
                </c:pt>
                <c:pt idx="5935">
                  <c:v>13236</c:v>
                </c:pt>
                <c:pt idx="5936">
                  <c:v>13236</c:v>
                </c:pt>
                <c:pt idx="5937">
                  <c:v>13235</c:v>
                </c:pt>
                <c:pt idx="5938">
                  <c:v>13234</c:v>
                </c:pt>
                <c:pt idx="5939">
                  <c:v>13234</c:v>
                </c:pt>
                <c:pt idx="5940">
                  <c:v>13233</c:v>
                </c:pt>
                <c:pt idx="5941">
                  <c:v>13229</c:v>
                </c:pt>
                <c:pt idx="5942">
                  <c:v>13228</c:v>
                </c:pt>
                <c:pt idx="5943">
                  <c:v>13227</c:v>
                </c:pt>
                <c:pt idx="5944">
                  <c:v>13227</c:v>
                </c:pt>
                <c:pt idx="5945">
                  <c:v>13224</c:v>
                </c:pt>
                <c:pt idx="5946">
                  <c:v>13224</c:v>
                </c:pt>
                <c:pt idx="5947">
                  <c:v>13224</c:v>
                </c:pt>
                <c:pt idx="5948">
                  <c:v>13224</c:v>
                </c:pt>
                <c:pt idx="5949">
                  <c:v>13223</c:v>
                </c:pt>
                <c:pt idx="5950">
                  <c:v>13223</c:v>
                </c:pt>
                <c:pt idx="5951">
                  <c:v>13221</c:v>
                </c:pt>
                <c:pt idx="5952">
                  <c:v>13220</c:v>
                </c:pt>
                <c:pt idx="5953">
                  <c:v>13219</c:v>
                </c:pt>
                <c:pt idx="5954">
                  <c:v>13218</c:v>
                </c:pt>
                <c:pt idx="5955">
                  <c:v>13218</c:v>
                </c:pt>
                <c:pt idx="5956">
                  <c:v>13217</c:v>
                </c:pt>
                <c:pt idx="5957">
                  <c:v>13216</c:v>
                </c:pt>
                <c:pt idx="5958">
                  <c:v>13215</c:v>
                </c:pt>
                <c:pt idx="5959">
                  <c:v>13215</c:v>
                </c:pt>
                <c:pt idx="5960">
                  <c:v>13214</c:v>
                </c:pt>
                <c:pt idx="5961">
                  <c:v>13214</c:v>
                </c:pt>
                <c:pt idx="5962">
                  <c:v>13212</c:v>
                </c:pt>
                <c:pt idx="5963">
                  <c:v>13212</c:v>
                </c:pt>
                <c:pt idx="5964">
                  <c:v>13211</c:v>
                </c:pt>
                <c:pt idx="5965">
                  <c:v>13210</c:v>
                </c:pt>
                <c:pt idx="5966">
                  <c:v>13210</c:v>
                </c:pt>
                <c:pt idx="5967">
                  <c:v>13208</c:v>
                </c:pt>
                <c:pt idx="5968">
                  <c:v>13207</c:v>
                </c:pt>
                <c:pt idx="5969">
                  <c:v>13206</c:v>
                </c:pt>
                <c:pt idx="5970">
                  <c:v>13205</c:v>
                </c:pt>
                <c:pt idx="5971">
                  <c:v>13203</c:v>
                </c:pt>
                <c:pt idx="5972">
                  <c:v>13203</c:v>
                </c:pt>
                <c:pt idx="5973">
                  <c:v>13203</c:v>
                </c:pt>
                <c:pt idx="5974">
                  <c:v>13202</c:v>
                </c:pt>
                <c:pt idx="5975">
                  <c:v>13202</c:v>
                </c:pt>
                <c:pt idx="5976">
                  <c:v>13201</c:v>
                </c:pt>
                <c:pt idx="5977">
                  <c:v>13199</c:v>
                </c:pt>
                <c:pt idx="5978">
                  <c:v>13199</c:v>
                </c:pt>
                <c:pt idx="5979">
                  <c:v>13197</c:v>
                </c:pt>
                <c:pt idx="5980">
                  <c:v>13194</c:v>
                </c:pt>
                <c:pt idx="5981">
                  <c:v>13194</c:v>
                </c:pt>
                <c:pt idx="5982">
                  <c:v>13193</c:v>
                </c:pt>
                <c:pt idx="5983">
                  <c:v>13193</c:v>
                </c:pt>
                <c:pt idx="5984">
                  <c:v>13190</c:v>
                </c:pt>
                <c:pt idx="5985">
                  <c:v>13190</c:v>
                </c:pt>
                <c:pt idx="5986">
                  <c:v>13188</c:v>
                </c:pt>
                <c:pt idx="5987">
                  <c:v>13186</c:v>
                </c:pt>
                <c:pt idx="5988">
                  <c:v>13185</c:v>
                </c:pt>
                <c:pt idx="5989">
                  <c:v>13184</c:v>
                </c:pt>
                <c:pt idx="5990">
                  <c:v>13180</c:v>
                </c:pt>
                <c:pt idx="5991">
                  <c:v>13180</c:v>
                </c:pt>
                <c:pt idx="5992">
                  <c:v>13179</c:v>
                </c:pt>
                <c:pt idx="5993">
                  <c:v>13178</c:v>
                </c:pt>
                <c:pt idx="5994">
                  <c:v>13178</c:v>
                </c:pt>
                <c:pt idx="5995">
                  <c:v>13178</c:v>
                </c:pt>
                <c:pt idx="5996">
                  <c:v>13178</c:v>
                </c:pt>
                <c:pt idx="5997">
                  <c:v>13177</c:v>
                </c:pt>
                <c:pt idx="5998">
                  <c:v>13176</c:v>
                </c:pt>
                <c:pt idx="5999">
                  <c:v>13175</c:v>
                </c:pt>
                <c:pt idx="6000">
                  <c:v>13175</c:v>
                </c:pt>
                <c:pt idx="6001">
                  <c:v>13175</c:v>
                </c:pt>
                <c:pt idx="6002">
                  <c:v>13174</c:v>
                </c:pt>
                <c:pt idx="6003">
                  <c:v>13174</c:v>
                </c:pt>
                <c:pt idx="6004">
                  <c:v>13173</c:v>
                </c:pt>
                <c:pt idx="6005">
                  <c:v>13171</c:v>
                </c:pt>
                <c:pt idx="6006">
                  <c:v>13170</c:v>
                </c:pt>
                <c:pt idx="6007">
                  <c:v>13169</c:v>
                </c:pt>
                <c:pt idx="6008">
                  <c:v>13169</c:v>
                </c:pt>
                <c:pt idx="6009">
                  <c:v>13167</c:v>
                </c:pt>
                <c:pt idx="6010">
                  <c:v>13164</c:v>
                </c:pt>
                <c:pt idx="6011">
                  <c:v>13162</c:v>
                </c:pt>
                <c:pt idx="6012">
                  <c:v>13160</c:v>
                </c:pt>
                <c:pt idx="6013">
                  <c:v>13160</c:v>
                </c:pt>
                <c:pt idx="6014">
                  <c:v>13156</c:v>
                </c:pt>
                <c:pt idx="6015">
                  <c:v>13156</c:v>
                </c:pt>
                <c:pt idx="6016">
                  <c:v>13153</c:v>
                </c:pt>
                <c:pt idx="6017">
                  <c:v>13152</c:v>
                </c:pt>
                <c:pt idx="6018">
                  <c:v>13151</c:v>
                </c:pt>
                <c:pt idx="6019">
                  <c:v>13149</c:v>
                </c:pt>
                <c:pt idx="6020">
                  <c:v>13148</c:v>
                </c:pt>
                <c:pt idx="6021">
                  <c:v>13148</c:v>
                </c:pt>
                <c:pt idx="6022">
                  <c:v>13147</c:v>
                </c:pt>
                <c:pt idx="6023">
                  <c:v>13146</c:v>
                </c:pt>
                <c:pt idx="6024">
                  <c:v>13144</c:v>
                </c:pt>
                <c:pt idx="6025">
                  <c:v>13143</c:v>
                </c:pt>
                <c:pt idx="6026">
                  <c:v>13142</c:v>
                </c:pt>
                <c:pt idx="6027">
                  <c:v>13139</c:v>
                </c:pt>
                <c:pt idx="6028">
                  <c:v>13136</c:v>
                </c:pt>
                <c:pt idx="6029">
                  <c:v>13136</c:v>
                </c:pt>
                <c:pt idx="6030">
                  <c:v>13136</c:v>
                </c:pt>
                <c:pt idx="6031">
                  <c:v>13135</c:v>
                </c:pt>
                <c:pt idx="6032">
                  <c:v>13134</c:v>
                </c:pt>
                <c:pt idx="6033">
                  <c:v>13131</c:v>
                </c:pt>
                <c:pt idx="6034">
                  <c:v>13130</c:v>
                </c:pt>
                <c:pt idx="6035">
                  <c:v>13130</c:v>
                </c:pt>
                <c:pt idx="6036">
                  <c:v>13127</c:v>
                </c:pt>
                <c:pt idx="6037">
                  <c:v>13126</c:v>
                </c:pt>
                <c:pt idx="6038">
                  <c:v>13125</c:v>
                </c:pt>
                <c:pt idx="6039">
                  <c:v>13125</c:v>
                </c:pt>
                <c:pt idx="6040">
                  <c:v>13125</c:v>
                </c:pt>
                <c:pt idx="6041">
                  <c:v>13124</c:v>
                </c:pt>
                <c:pt idx="6042">
                  <c:v>13123</c:v>
                </c:pt>
                <c:pt idx="6043">
                  <c:v>13120</c:v>
                </c:pt>
                <c:pt idx="6044">
                  <c:v>13118</c:v>
                </c:pt>
                <c:pt idx="6045">
                  <c:v>13116</c:v>
                </c:pt>
                <c:pt idx="6046">
                  <c:v>13116</c:v>
                </c:pt>
                <c:pt idx="6047">
                  <c:v>13116</c:v>
                </c:pt>
                <c:pt idx="6048">
                  <c:v>13114</c:v>
                </c:pt>
                <c:pt idx="6049">
                  <c:v>13113</c:v>
                </c:pt>
                <c:pt idx="6050">
                  <c:v>13112</c:v>
                </c:pt>
                <c:pt idx="6051">
                  <c:v>13112</c:v>
                </c:pt>
                <c:pt idx="6052">
                  <c:v>13112</c:v>
                </c:pt>
                <c:pt idx="6053">
                  <c:v>13111</c:v>
                </c:pt>
                <c:pt idx="6054">
                  <c:v>13109</c:v>
                </c:pt>
                <c:pt idx="6055">
                  <c:v>13109</c:v>
                </c:pt>
                <c:pt idx="6056">
                  <c:v>13109</c:v>
                </c:pt>
                <c:pt idx="6057">
                  <c:v>13108</c:v>
                </c:pt>
                <c:pt idx="6058">
                  <c:v>13107</c:v>
                </c:pt>
                <c:pt idx="6059">
                  <c:v>13105</c:v>
                </c:pt>
                <c:pt idx="6060">
                  <c:v>13104</c:v>
                </c:pt>
                <c:pt idx="6061">
                  <c:v>13104</c:v>
                </c:pt>
                <c:pt idx="6062">
                  <c:v>13103</c:v>
                </c:pt>
                <c:pt idx="6063">
                  <c:v>13101</c:v>
                </c:pt>
                <c:pt idx="6064">
                  <c:v>13101</c:v>
                </c:pt>
                <c:pt idx="6065">
                  <c:v>13101</c:v>
                </c:pt>
                <c:pt idx="6066">
                  <c:v>13098</c:v>
                </c:pt>
                <c:pt idx="6067">
                  <c:v>13096</c:v>
                </c:pt>
                <c:pt idx="6068">
                  <c:v>13090</c:v>
                </c:pt>
                <c:pt idx="6069">
                  <c:v>13090</c:v>
                </c:pt>
                <c:pt idx="6070">
                  <c:v>13089</c:v>
                </c:pt>
                <c:pt idx="6071">
                  <c:v>13088</c:v>
                </c:pt>
                <c:pt idx="6072">
                  <c:v>13087</c:v>
                </c:pt>
                <c:pt idx="6073">
                  <c:v>13087</c:v>
                </c:pt>
                <c:pt idx="6074">
                  <c:v>13086</c:v>
                </c:pt>
                <c:pt idx="6075">
                  <c:v>13085</c:v>
                </c:pt>
                <c:pt idx="6076">
                  <c:v>13085</c:v>
                </c:pt>
                <c:pt idx="6077">
                  <c:v>13084</c:v>
                </c:pt>
                <c:pt idx="6078">
                  <c:v>13083</c:v>
                </c:pt>
                <c:pt idx="6079">
                  <c:v>13082</c:v>
                </c:pt>
                <c:pt idx="6080">
                  <c:v>13081</c:v>
                </c:pt>
                <c:pt idx="6081">
                  <c:v>13081</c:v>
                </c:pt>
                <c:pt idx="6082">
                  <c:v>13079</c:v>
                </c:pt>
                <c:pt idx="6083">
                  <c:v>13079</c:v>
                </c:pt>
                <c:pt idx="6084">
                  <c:v>13077</c:v>
                </c:pt>
                <c:pt idx="6085">
                  <c:v>13076</c:v>
                </c:pt>
                <c:pt idx="6086">
                  <c:v>13076</c:v>
                </c:pt>
                <c:pt idx="6087">
                  <c:v>13073</c:v>
                </c:pt>
                <c:pt idx="6088">
                  <c:v>13071</c:v>
                </c:pt>
                <c:pt idx="6089">
                  <c:v>13070</c:v>
                </c:pt>
                <c:pt idx="6090">
                  <c:v>13069</c:v>
                </c:pt>
                <c:pt idx="6091">
                  <c:v>13068</c:v>
                </c:pt>
                <c:pt idx="6092">
                  <c:v>13067</c:v>
                </c:pt>
                <c:pt idx="6093">
                  <c:v>13064</c:v>
                </c:pt>
                <c:pt idx="6094">
                  <c:v>13061</c:v>
                </c:pt>
                <c:pt idx="6095">
                  <c:v>13060</c:v>
                </c:pt>
                <c:pt idx="6096">
                  <c:v>13059</c:v>
                </c:pt>
                <c:pt idx="6097">
                  <c:v>13057</c:v>
                </c:pt>
                <c:pt idx="6098">
                  <c:v>13056</c:v>
                </c:pt>
                <c:pt idx="6099">
                  <c:v>13055</c:v>
                </c:pt>
                <c:pt idx="6100">
                  <c:v>13055</c:v>
                </c:pt>
                <c:pt idx="6101">
                  <c:v>13052</c:v>
                </c:pt>
                <c:pt idx="6102">
                  <c:v>13049</c:v>
                </c:pt>
                <c:pt idx="6103">
                  <c:v>13049</c:v>
                </c:pt>
                <c:pt idx="6104">
                  <c:v>13045</c:v>
                </c:pt>
                <c:pt idx="6105">
                  <c:v>13044</c:v>
                </c:pt>
                <c:pt idx="6106">
                  <c:v>13044</c:v>
                </c:pt>
                <c:pt idx="6107">
                  <c:v>13043</c:v>
                </c:pt>
                <c:pt idx="6108">
                  <c:v>13043</c:v>
                </c:pt>
                <c:pt idx="6109">
                  <c:v>13039</c:v>
                </c:pt>
                <c:pt idx="6110">
                  <c:v>13039</c:v>
                </c:pt>
                <c:pt idx="6111">
                  <c:v>13038</c:v>
                </c:pt>
                <c:pt idx="6112">
                  <c:v>13037</c:v>
                </c:pt>
                <c:pt idx="6113">
                  <c:v>13035</c:v>
                </c:pt>
                <c:pt idx="6114">
                  <c:v>13034</c:v>
                </c:pt>
                <c:pt idx="6115">
                  <c:v>13034</c:v>
                </c:pt>
                <c:pt idx="6116">
                  <c:v>13034</c:v>
                </c:pt>
                <c:pt idx="6117">
                  <c:v>13033</c:v>
                </c:pt>
                <c:pt idx="6118">
                  <c:v>13033</c:v>
                </c:pt>
                <c:pt idx="6119">
                  <c:v>13032</c:v>
                </c:pt>
                <c:pt idx="6120">
                  <c:v>13032</c:v>
                </c:pt>
                <c:pt idx="6121">
                  <c:v>13031</c:v>
                </c:pt>
                <c:pt idx="6122">
                  <c:v>13031</c:v>
                </c:pt>
                <c:pt idx="6123">
                  <c:v>13031</c:v>
                </c:pt>
                <c:pt idx="6124">
                  <c:v>13028</c:v>
                </c:pt>
                <c:pt idx="6125">
                  <c:v>13027</c:v>
                </c:pt>
                <c:pt idx="6126">
                  <c:v>13027</c:v>
                </c:pt>
                <c:pt idx="6127">
                  <c:v>13024</c:v>
                </c:pt>
                <c:pt idx="6128">
                  <c:v>13024</c:v>
                </c:pt>
                <c:pt idx="6129">
                  <c:v>13024</c:v>
                </c:pt>
                <c:pt idx="6130">
                  <c:v>13024</c:v>
                </c:pt>
                <c:pt idx="6131">
                  <c:v>13023</c:v>
                </c:pt>
                <c:pt idx="6132">
                  <c:v>13023</c:v>
                </c:pt>
                <c:pt idx="6133">
                  <c:v>13023</c:v>
                </c:pt>
                <c:pt idx="6134">
                  <c:v>13023</c:v>
                </c:pt>
                <c:pt idx="6135">
                  <c:v>13022</c:v>
                </c:pt>
                <c:pt idx="6136">
                  <c:v>13022</c:v>
                </c:pt>
                <c:pt idx="6137">
                  <c:v>13016</c:v>
                </c:pt>
                <c:pt idx="6138">
                  <c:v>13016</c:v>
                </c:pt>
                <c:pt idx="6139">
                  <c:v>13016</c:v>
                </c:pt>
                <c:pt idx="6140">
                  <c:v>13015</c:v>
                </c:pt>
                <c:pt idx="6141">
                  <c:v>13014</c:v>
                </c:pt>
                <c:pt idx="6142">
                  <c:v>13013</c:v>
                </c:pt>
                <c:pt idx="6143">
                  <c:v>13013</c:v>
                </c:pt>
                <c:pt idx="6144">
                  <c:v>13012</c:v>
                </c:pt>
                <c:pt idx="6145">
                  <c:v>13012</c:v>
                </c:pt>
                <c:pt idx="6146">
                  <c:v>13011</c:v>
                </c:pt>
                <c:pt idx="6147">
                  <c:v>13011</c:v>
                </c:pt>
                <c:pt idx="6148">
                  <c:v>13010</c:v>
                </c:pt>
                <c:pt idx="6149">
                  <c:v>13009</c:v>
                </c:pt>
                <c:pt idx="6150">
                  <c:v>13007</c:v>
                </c:pt>
                <c:pt idx="6151">
                  <c:v>13006</c:v>
                </c:pt>
                <c:pt idx="6152">
                  <c:v>13005</c:v>
                </c:pt>
                <c:pt idx="6153">
                  <c:v>13005</c:v>
                </c:pt>
                <c:pt idx="6154">
                  <c:v>13003</c:v>
                </c:pt>
                <c:pt idx="6155">
                  <c:v>13003</c:v>
                </c:pt>
                <c:pt idx="6156">
                  <c:v>13002</c:v>
                </c:pt>
                <c:pt idx="6157">
                  <c:v>13001</c:v>
                </c:pt>
                <c:pt idx="6158">
                  <c:v>12998</c:v>
                </c:pt>
                <c:pt idx="6159">
                  <c:v>12997</c:v>
                </c:pt>
                <c:pt idx="6160">
                  <c:v>12994</c:v>
                </c:pt>
                <c:pt idx="6161">
                  <c:v>12994</c:v>
                </c:pt>
                <c:pt idx="6162">
                  <c:v>12991</c:v>
                </c:pt>
                <c:pt idx="6163">
                  <c:v>12990</c:v>
                </c:pt>
                <c:pt idx="6164">
                  <c:v>12989</c:v>
                </c:pt>
                <c:pt idx="6165">
                  <c:v>12989</c:v>
                </c:pt>
                <c:pt idx="6166">
                  <c:v>12989</c:v>
                </c:pt>
                <c:pt idx="6167">
                  <c:v>12987</c:v>
                </c:pt>
                <c:pt idx="6168">
                  <c:v>12987</c:v>
                </c:pt>
                <c:pt idx="6169">
                  <c:v>12986</c:v>
                </c:pt>
                <c:pt idx="6170">
                  <c:v>12986</c:v>
                </c:pt>
                <c:pt idx="6171">
                  <c:v>12984</c:v>
                </c:pt>
                <c:pt idx="6172">
                  <c:v>12983</c:v>
                </c:pt>
                <c:pt idx="6173">
                  <c:v>12983</c:v>
                </c:pt>
                <c:pt idx="6174">
                  <c:v>12982</c:v>
                </c:pt>
                <c:pt idx="6175">
                  <c:v>12982</c:v>
                </c:pt>
                <c:pt idx="6176">
                  <c:v>12982</c:v>
                </c:pt>
                <c:pt idx="6177">
                  <c:v>12980</c:v>
                </c:pt>
                <c:pt idx="6178">
                  <c:v>12973</c:v>
                </c:pt>
                <c:pt idx="6179">
                  <c:v>12972</c:v>
                </c:pt>
                <c:pt idx="6180">
                  <c:v>12972</c:v>
                </c:pt>
                <c:pt idx="6181">
                  <c:v>12970</c:v>
                </c:pt>
                <c:pt idx="6182">
                  <c:v>12969</c:v>
                </c:pt>
                <c:pt idx="6183">
                  <c:v>12966</c:v>
                </c:pt>
                <c:pt idx="6184">
                  <c:v>12965</c:v>
                </c:pt>
                <c:pt idx="6185">
                  <c:v>12965</c:v>
                </c:pt>
                <c:pt idx="6186">
                  <c:v>12962</c:v>
                </c:pt>
                <c:pt idx="6187">
                  <c:v>12962</c:v>
                </c:pt>
                <c:pt idx="6188">
                  <c:v>12962</c:v>
                </c:pt>
                <c:pt idx="6189">
                  <c:v>12961</c:v>
                </c:pt>
                <c:pt idx="6190">
                  <c:v>12957</c:v>
                </c:pt>
                <c:pt idx="6191">
                  <c:v>12954</c:v>
                </c:pt>
                <c:pt idx="6192">
                  <c:v>12953</c:v>
                </c:pt>
                <c:pt idx="6193">
                  <c:v>12952</c:v>
                </c:pt>
                <c:pt idx="6194">
                  <c:v>12951</c:v>
                </c:pt>
                <c:pt idx="6195">
                  <c:v>12951</c:v>
                </c:pt>
                <c:pt idx="6196">
                  <c:v>12950</c:v>
                </c:pt>
                <c:pt idx="6197">
                  <c:v>12950</c:v>
                </c:pt>
                <c:pt idx="6198">
                  <c:v>12949</c:v>
                </c:pt>
                <c:pt idx="6199">
                  <c:v>12949</c:v>
                </c:pt>
                <c:pt idx="6200">
                  <c:v>12949</c:v>
                </c:pt>
                <c:pt idx="6201">
                  <c:v>12947</c:v>
                </c:pt>
                <c:pt idx="6202">
                  <c:v>12947</c:v>
                </c:pt>
                <c:pt idx="6203">
                  <c:v>12946</c:v>
                </c:pt>
                <c:pt idx="6204">
                  <c:v>12945</c:v>
                </c:pt>
                <c:pt idx="6205">
                  <c:v>12945</c:v>
                </c:pt>
                <c:pt idx="6206">
                  <c:v>12945</c:v>
                </c:pt>
                <c:pt idx="6207">
                  <c:v>12945</c:v>
                </c:pt>
                <c:pt idx="6208">
                  <c:v>12945</c:v>
                </c:pt>
                <c:pt idx="6209">
                  <c:v>12944</c:v>
                </c:pt>
                <c:pt idx="6210">
                  <c:v>12944</c:v>
                </c:pt>
                <c:pt idx="6211">
                  <c:v>12941</c:v>
                </c:pt>
                <c:pt idx="6212">
                  <c:v>12940</c:v>
                </c:pt>
                <c:pt idx="6213">
                  <c:v>12938</c:v>
                </c:pt>
                <c:pt idx="6214">
                  <c:v>12937</c:v>
                </c:pt>
                <c:pt idx="6215">
                  <c:v>12930</c:v>
                </c:pt>
                <c:pt idx="6216">
                  <c:v>12930</c:v>
                </c:pt>
                <c:pt idx="6217">
                  <c:v>12927</c:v>
                </c:pt>
                <c:pt idx="6218">
                  <c:v>12927</c:v>
                </c:pt>
                <c:pt idx="6219">
                  <c:v>12927</c:v>
                </c:pt>
                <c:pt idx="6220">
                  <c:v>12926</c:v>
                </c:pt>
                <c:pt idx="6221">
                  <c:v>12923</c:v>
                </c:pt>
                <c:pt idx="6222">
                  <c:v>12922</c:v>
                </c:pt>
                <c:pt idx="6223">
                  <c:v>12922</c:v>
                </c:pt>
                <c:pt idx="6224">
                  <c:v>12921</c:v>
                </c:pt>
                <c:pt idx="6225">
                  <c:v>12921</c:v>
                </c:pt>
                <c:pt idx="6226">
                  <c:v>12921</c:v>
                </c:pt>
                <c:pt idx="6227">
                  <c:v>12920</c:v>
                </c:pt>
                <c:pt idx="6228">
                  <c:v>12918</c:v>
                </c:pt>
                <c:pt idx="6229">
                  <c:v>12918</c:v>
                </c:pt>
                <c:pt idx="6230">
                  <c:v>12917</c:v>
                </c:pt>
                <c:pt idx="6231">
                  <c:v>12917</c:v>
                </c:pt>
                <c:pt idx="6232">
                  <c:v>12917</c:v>
                </c:pt>
                <c:pt idx="6233">
                  <c:v>12916</c:v>
                </c:pt>
                <c:pt idx="6234">
                  <c:v>12911</c:v>
                </c:pt>
                <c:pt idx="6235">
                  <c:v>12911</c:v>
                </c:pt>
                <c:pt idx="6236">
                  <c:v>12909</c:v>
                </c:pt>
                <c:pt idx="6237">
                  <c:v>12908</c:v>
                </c:pt>
                <c:pt idx="6238">
                  <c:v>12907</c:v>
                </c:pt>
                <c:pt idx="6239">
                  <c:v>12906</c:v>
                </c:pt>
                <c:pt idx="6240">
                  <c:v>12905</c:v>
                </c:pt>
                <c:pt idx="6241">
                  <c:v>12905</c:v>
                </c:pt>
                <c:pt idx="6242">
                  <c:v>12904</c:v>
                </c:pt>
                <c:pt idx="6243">
                  <c:v>12902</c:v>
                </c:pt>
                <c:pt idx="6244">
                  <c:v>12900</c:v>
                </c:pt>
                <c:pt idx="6245">
                  <c:v>12898</c:v>
                </c:pt>
                <c:pt idx="6246">
                  <c:v>12898</c:v>
                </c:pt>
                <c:pt idx="6247">
                  <c:v>12898</c:v>
                </c:pt>
                <c:pt idx="6248">
                  <c:v>12896</c:v>
                </c:pt>
                <c:pt idx="6249">
                  <c:v>12894</c:v>
                </c:pt>
                <c:pt idx="6250">
                  <c:v>12893</c:v>
                </c:pt>
                <c:pt idx="6251">
                  <c:v>12893</c:v>
                </c:pt>
                <c:pt idx="6252">
                  <c:v>12892</c:v>
                </c:pt>
                <c:pt idx="6253">
                  <c:v>12892</c:v>
                </c:pt>
                <c:pt idx="6254">
                  <c:v>12888</c:v>
                </c:pt>
                <c:pt idx="6255">
                  <c:v>12887</c:v>
                </c:pt>
                <c:pt idx="6256">
                  <c:v>12887</c:v>
                </c:pt>
                <c:pt idx="6257">
                  <c:v>12887</c:v>
                </c:pt>
                <c:pt idx="6258">
                  <c:v>12886</c:v>
                </c:pt>
                <c:pt idx="6259">
                  <c:v>12886</c:v>
                </c:pt>
                <c:pt idx="6260">
                  <c:v>12885</c:v>
                </c:pt>
                <c:pt idx="6261">
                  <c:v>12884</c:v>
                </c:pt>
                <c:pt idx="6262">
                  <c:v>12883</c:v>
                </c:pt>
                <c:pt idx="6263">
                  <c:v>12883</c:v>
                </c:pt>
                <c:pt idx="6264">
                  <c:v>12882</c:v>
                </c:pt>
                <c:pt idx="6265">
                  <c:v>12881</c:v>
                </c:pt>
                <c:pt idx="6266">
                  <c:v>12878</c:v>
                </c:pt>
                <c:pt idx="6267">
                  <c:v>12876</c:v>
                </c:pt>
                <c:pt idx="6268">
                  <c:v>12868</c:v>
                </c:pt>
                <c:pt idx="6269">
                  <c:v>12868</c:v>
                </c:pt>
                <c:pt idx="6270">
                  <c:v>12868</c:v>
                </c:pt>
                <c:pt idx="6271">
                  <c:v>12868</c:v>
                </c:pt>
                <c:pt idx="6272">
                  <c:v>12865</c:v>
                </c:pt>
                <c:pt idx="6273">
                  <c:v>12865</c:v>
                </c:pt>
                <c:pt idx="6274">
                  <c:v>12865</c:v>
                </c:pt>
                <c:pt idx="6275">
                  <c:v>12865</c:v>
                </c:pt>
                <c:pt idx="6276">
                  <c:v>12864</c:v>
                </c:pt>
                <c:pt idx="6277">
                  <c:v>12861</c:v>
                </c:pt>
                <c:pt idx="6278">
                  <c:v>12859</c:v>
                </c:pt>
                <c:pt idx="6279">
                  <c:v>12857</c:v>
                </c:pt>
                <c:pt idx="6280">
                  <c:v>12856</c:v>
                </c:pt>
                <c:pt idx="6281">
                  <c:v>12854</c:v>
                </c:pt>
                <c:pt idx="6282">
                  <c:v>12853</c:v>
                </c:pt>
                <c:pt idx="6283">
                  <c:v>12852</c:v>
                </c:pt>
                <c:pt idx="6284">
                  <c:v>12850</c:v>
                </c:pt>
                <c:pt idx="6285">
                  <c:v>12848</c:v>
                </c:pt>
                <c:pt idx="6286">
                  <c:v>12847</c:v>
                </c:pt>
                <c:pt idx="6287">
                  <c:v>12846</c:v>
                </c:pt>
                <c:pt idx="6288">
                  <c:v>12844</c:v>
                </c:pt>
                <c:pt idx="6289">
                  <c:v>12844</c:v>
                </c:pt>
                <c:pt idx="6290">
                  <c:v>12843</c:v>
                </c:pt>
                <c:pt idx="6291">
                  <c:v>12842</c:v>
                </c:pt>
                <c:pt idx="6292">
                  <c:v>12840</c:v>
                </c:pt>
                <c:pt idx="6293">
                  <c:v>12839</c:v>
                </c:pt>
                <c:pt idx="6294">
                  <c:v>12838</c:v>
                </c:pt>
                <c:pt idx="6295">
                  <c:v>12838</c:v>
                </c:pt>
                <c:pt idx="6296">
                  <c:v>12837</c:v>
                </c:pt>
                <c:pt idx="6297">
                  <c:v>12837</c:v>
                </c:pt>
                <c:pt idx="6298">
                  <c:v>12836</c:v>
                </c:pt>
                <c:pt idx="6299">
                  <c:v>12833</c:v>
                </c:pt>
                <c:pt idx="6300">
                  <c:v>12830</c:v>
                </c:pt>
                <c:pt idx="6301">
                  <c:v>12830</c:v>
                </c:pt>
                <c:pt idx="6302">
                  <c:v>12828</c:v>
                </c:pt>
                <c:pt idx="6303">
                  <c:v>12827</c:v>
                </c:pt>
                <c:pt idx="6304">
                  <c:v>12826</c:v>
                </c:pt>
                <c:pt idx="6305">
                  <c:v>12826</c:v>
                </c:pt>
                <c:pt idx="6306">
                  <c:v>12826</c:v>
                </c:pt>
                <c:pt idx="6307">
                  <c:v>12825</c:v>
                </c:pt>
                <c:pt idx="6308">
                  <c:v>12825</c:v>
                </c:pt>
                <c:pt idx="6309">
                  <c:v>12825</c:v>
                </c:pt>
                <c:pt idx="6310">
                  <c:v>12823</c:v>
                </c:pt>
                <c:pt idx="6311">
                  <c:v>12822</c:v>
                </c:pt>
                <c:pt idx="6312">
                  <c:v>12820</c:v>
                </c:pt>
                <c:pt idx="6313">
                  <c:v>12820</c:v>
                </c:pt>
                <c:pt idx="6314">
                  <c:v>12819</c:v>
                </c:pt>
                <c:pt idx="6315">
                  <c:v>12818</c:v>
                </c:pt>
                <c:pt idx="6316">
                  <c:v>12817</c:v>
                </c:pt>
                <c:pt idx="6317">
                  <c:v>12817</c:v>
                </c:pt>
                <c:pt idx="6318">
                  <c:v>12815</c:v>
                </c:pt>
                <c:pt idx="6319">
                  <c:v>12815</c:v>
                </c:pt>
                <c:pt idx="6320">
                  <c:v>12814</c:v>
                </c:pt>
                <c:pt idx="6321">
                  <c:v>12814</c:v>
                </c:pt>
                <c:pt idx="6322">
                  <c:v>12813</c:v>
                </c:pt>
                <c:pt idx="6323">
                  <c:v>12813</c:v>
                </c:pt>
                <c:pt idx="6324">
                  <c:v>12809</c:v>
                </c:pt>
                <c:pt idx="6325">
                  <c:v>12808</c:v>
                </c:pt>
                <c:pt idx="6326">
                  <c:v>12808</c:v>
                </c:pt>
                <c:pt idx="6327">
                  <c:v>12806</c:v>
                </c:pt>
                <c:pt idx="6328">
                  <c:v>12806</c:v>
                </c:pt>
                <c:pt idx="6329">
                  <c:v>12804</c:v>
                </c:pt>
                <c:pt idx="6330">
                  <c:v>12802</c:v>
                </c:pt>
                <c:pt idx="6331">
                  <c:v>12802</c:v>
                </c:pt>
                <c:pt idx="6332">
                  <c:v>12799</c:v>
                </c:pt>
                <c:pt idx="6333">
                  <c:v>12799</c:v>
                </c:pt>
                <c:pt idx="6334">
                  <c:v>12797</c:v>
                </c:pt>
                <c:pt idx="6335">
                  <c:v>12797</c:v>
                </c:pt>
                <c:pt idx="6336">
                  <c:v>12795</c:v>
                </c:pt>
                <c:pt idx="6337">
                  <c:v>12794</c:v>
                </c:pt>
                <c:pt idx="6338">
                  <c:v>12794</c:v>
                </c:pt>
                <c:pt idx="6339">
                  <c:v>12792</c:v>
                </c:pt>
                <c:pt idx="6340">
                  <c:v>12790</c:v>
                </c:pt>
                <c:pt idx="6341">
                  <c:v>12789</c:v>
                </c:pt>
                <c:pt idx="6342">
                  <c:v>12788</c:v>
                </c:pt>
                <c:pt idx="6343">
                  <c:v>12788</c:v>
                </c:pt>
                <c:pt idx="6344">
                  <c:v>12787</c:v>
                </c:pt>
                <c:pt idx="6345">
                  <c:v>12787</c:v>
                </c:pt>
                <c:pt idx="6346">
                  <c:v>12787</c:v>
                </c:pt>
                <c:pt idx="6347">
                  <c:v>12786</c:v>
                </c:pt>
                <c:pt idx="6348">
                  <c:v>12786</c:v>
                </c:pt>
                <c:pt idx="6349">
                  <c:v>12785</c:v>
                </c:pt>
                <c:pt idx="6350">
                  <c:v>12785</c:v>
                </c:pt>
                <c:pt idx="6351">
                  <c:v>12784</c:v>
                </c:pt>
                <c:pt idx="6352">
                  <c:v>12784</c:v>
                </c:pt>
                <c:pt idx="6353">
                  <c:v>12781</c:v>
                </c:pt>
                <c:pt idx="6354">
                  <c:v>12781</c:v>
                </c:pt>
                <c:pt idx="6355">
                  <c:v>12780</c:v>
                </c:pt>
                <c:pt idx="6356">
                  <c:v>12777</c:v>
                </c:pt>
                <c:pt idx="6357">
                  <c:v>12777</c:v>
                </c:pt>
                <c:pt idx="6358">
                  <c:v>12775</c:v>
                </c:pt>
                <c:pt idx="6359">
                  <c:v>12774</c:v>
                </c:pt>
                <c:pt idx="6360">
                  <c:v>12774</c:v>
                </c:pt>
                <c:pt idx="6361">
                  <c:v>12773</c:v>
                </c:pt>
                <c:pt idx="6362">
                  <c:v>12772</c:v>
                </c:pt>
                <c:pt idx="6363">
                  <c:v>12772</c:v>
                </c:pt>
                <c:pt idx="6364">
                  <c:v>12772</c:v>
                </c:pt>
                <c:pt idx="6365">
                  <c:v>12771</c:v>
                </c:pt>
                <c:pt idx="6366">
                  <c:v>12771</c:v>
                </c:pt>
                <c:pt idx="6367">
                  <c:v>12770</c:v>
                </c:pt>
                <c:pt idx="6368">
                  <c:v>12770</c:v>
                </c:pt>
                <c:pt idx="6369">
                  <c:v>12768</c:v>
                </c:pt>
                <c:pt idx="6370">
                  <c:v>12768</c:v>
                </c:pt>
                <c:pt idx="6371">
                  <c:v>12767</c:v>
                </c:pt>
                <c:pt idx="6372">
                  <c:v>12767</c:v>
                </c:pt>
                <c:pt idx="6373">
                  <c:v>12767</c:v>
                </c:pt>
                <c:pt idx="6374">
                  <c:v>12767</c:v>
                </c:pt>
                <c:pt idx="6375">
                  <c:v>12766</c:v>
                </c:pt>
                <c:pt idx="6376">
                  <c:v>12766</c:v>
                </c:pt>
                <c:pt idx="6377">
                  <c:v>12765</c:v>
                </c:pt>
                <c:pt idx="6378">
                  <c:v>12764</c:v>
                </c:pt>
                <c:pt idx="6379">
                  <c:v>12763</c:v>
                </c:pt>
                <c:pt idx="6380">
                  <c:v>12763</c:v>
                </c:pt>
                <c:pt idx="6381">
                  <c:v>12763</c:v>
                </c:pt>
                <c:pt idx="6382">
                  <c:v>12760</c:v>
                </c:pt>
                <c:pt idx="6383">
                  <c:v>12759</c:v>
                </c:pt>
                <c:pt idx="6384">
                  <c:v>12758</c:v>
                </c:pt>
                <c:pt idx="6385">
                  <c:v>12758</c:v>
                </c:pt>
                <c:pt idx="6386">
                  <c:v>12756</c:v>
                </c:pt>
                <c:pt idx="6387">
                  <c:v>12755</c:v>
                </c:pt>
                <c:pt idx="6388">
                  <c:v>12754</c:v>
                </c:pt>
                <c:pt idx="6389">
                  <c:v>12754</c:v>
                </c:pt>
                <c:pt idx="6390">
                  <c:v>12753</c:v>
                </c:pt>
                <c:pt idx="6391">
                  <c:v>12753</c:v>
                </c:pt>
                <c:pt idx="6392">
                  <c:v>12752</c:v>
                </c:pt>
                <c:pt idx="6393">
                  <c:v>12744</c:v>
                </c:pt>
                <c:pt idx="6394">
                  <c:v>12744</c:v>
                </c:pt>
                <c:pt idx="6395">
                  <c:v>12743</c:v>
                </c:pt>
                <c:pt idx="6396">
                  <c:v>12741</c:v>
                </c:pt>
                <c:pt idx="6397">
                  <c:v>12736</c:v>
                </c:pt>
                <c:pt idx="6398">
                  <c:v>12734</c:v>
                </c:pt>
                <c:pt idx="6399">
                  <c:v>12732</c:v>
                </c:pt>
                <c:pt idx="6400">
                  <c:v>12728</c:v>
                </c:pt>
                <c:pt idx="6401">
                  <c:v>12728</c:v>
                </c:pt>
                <c:pt idx="6402">
                  <c:v>12727</c:v>
                </c:pt>
                <c:pt idx="6403">
                  <c:v>12726</c:v>
                </c:pt>
                <c:pt idx="6404">
                  <c:v>12726</c:v>
                </c:pt>
                <c:pt idx="6405">
                  <c:v>12726</c:v>
                </c:pt>
                <c:pt idx="6406">
                  <c:v>12726</c:v>
                </c:pt>
                <c:pt idx="6407">
                  <c:v>12725</c:v>
                </c:pt>
                <c:pt idx="6408">
                  <c:v>12724</c:v>
                </c:pt>
                <c:pt idx="6409">
                  <c:v>12724</c:v>
                </c:pt>
                <c:pt idx="6410">
                  <c:v>12724</c:v>
                </c:pt>
                <c:pt idx="6411">
                  <c:v>12718</c:v>
                </c:pt>
                <c:pt idx="6412">
                  <c:v>12714</c:v>
                </c:pt>
                <c:pt idx="6413">
                  <c:v>12714</c:v>
                </c:pt>
                <c:pt idx="6414">
                  <c:v>12713</c:v>
                </c:pt>
                <c:pt idx="6415">
                  <c:v>12712</c:v>
                </c:pt>
                <c:pt idx="6416">
                  <c:v>12710</c:v>
                </c:pt>
                <c:pt idx="6417">
                  <c:v>12710</c:v>
                </c:pt>
                <c:pt idx="6418">
                  <c:v>12709</c:v>
                </c:pt>
                <c:pt idx="6419">
                  <c:v>12709</c:v>
                </c:pt>
                <c:pt idx="6420">
                  <c:v>12708</c:v>
                </c:pt>
                <c:pt idx="6421">
                  <c:v>12706</c:v>
                </c:pt>
                <c:pt idx="6422">
                  <c:v>12705</c:v>
                </c:pt>
                <c:pt idx="6423">
                  <c:v>12704</c:v>
                </c:pt>
                <c:pt idx="6424">
                  <c:v>12704</c:v>
                </c:pt>
                <c:pt idx="6425">
                  <c:v>12704</c:v>
                </c:pt>
                <c:pt idx="6426">
                  <c:v>12702</c:v>
                </c:pt>
                <c:pt idx="6427">
                  <c:v>12701</c:v>
                </c:pt>
                <c:pt idx="6428">
                  <c:v>12701</c:v>
                </c:pt>
                <c:pt idx="6429">
                  <c:v>12701</c:v>
                </c:pt>
                <c:pt idx="6430">
                  <c:v>12700</c:v>
                </c:pt>
                <c:pt idx="6431">
                  <c:v>12700</c:v>
                </c:pt>
                <c:pt idx="6432">
                  <c:v>12699</c:v>
                </c:pt>
                <c:pt idx="6433">
                  <c:v>12697</c:v>
                </c:pt>
                <c:pt idx="6434">
                  <c:v>12697</c:v>
                </c:pt>
                <c:pt idx="6435">
                  <c:v>12694</c:v>
                </c:pt>
                <c:pt idx="6436">
                  <c:v>12691</c:v>
                </c:pt>
                <c:pt idx="6437">
                  <c:v>12687</c:v>
                </c:pt>
                <c:pt idx="6438">
                  <c:v>12686</c:v>
                </c:pt>
                <c:pt idx="6439">
                  <c:v>12684</c:v>
                </c:pt>
                <c:pt idx="6440">
                  <c:v>12684</c:v>
                </c:pt>
                <c:pt idx="6441">
                  <c:v>12684</c:v>
                </c:pt>
                <c:pt idx="6442">
                  <c:v>12683</c:v>
                </c:pt>
                <c:pt idx="6443">
                  <c:v>12682</c:v>
                </c:pt>
                <c:pt idx="6444">
                  <c:v>12681</c:v>
                </c:pt>
                <c:pt idx="6445">
                  <c:v>12681</c:v>
                </c:pt>
                <c:pt idx="6446">
                  <c:v>12680</c:v>
                </c:pt>
                <c:pt idx="6447">
                  <c:v>12678</c:v>
                </c:pt>
                <c:pt idx="6448">
                  <c:v>12677</c:v>
                </c:pt>
                <c:pt idx="6449">
                  <c:v>12676</c:v>
                </c:pt>
                <c:pt idx="6450">
                  <c:v>12675</c:v>
                </c:pt>
                <c:pt idx="6451">
                  <c:v>12675</c:v>
                </c:pt>
                <c:pt idx="6452">
                  <c:v>12674</c:v>
                </c:pt>
                <c:pt idx="6453">
                  <c:v>12673</c:v>
                </c:pt>
                <c:pt idx="6454">
                  <c:v>12673</c:v>
                </c:pt>
                <c:pt idx="6455">
                  <c:v>12673</c:v>
                </c:pt>
                <c:pt idx="6456">
                  <c:v>12673</c:v>
                </c:pt>
                <c:pt idx="6457">
                  <c:v>12670</c:v>
                </c:pt>
                <c:pt idx="6458">
                  <c:v>12670</c:v>
                </c:pt>
                <c:pt idx="6459">
                  <c:v>12669</c:v>
                </c:pt>
                <c:pt idx="6460">
                  <c:v>12668</c:v>
                </c:pt>
                <c:pt idx="6461">
                  <c:v>12668</c:v>
                </c:pt>
                <c:pt idx="6462">
                  <c:v>12668</c:v>
                </c:pt>
                <c:pt idx="6463">
                  <c:v>12665</c:v>
                </c:pt>
                <c:pt idx="6464">
                  <c:v>12664</c:v>
                </c:pt>
                <c:pt idx="6465">
                  <c:v>12662</c:v>
                </c:pt>
                <c:pt idx="6466">
                  <c:v>12662</c:v>
                </c:pt>
                <c:pt idx="6467">
                  <c:v>12661</c:v>
                </c:pt>
                <c:pt idx="6468">
                  <c:v>12655</c:v>
                </c:pt>
                <c:pt idx="6469">
                  <c:v>12655</c:v>
                </c:pt>
                <c:pt idx="6470">
                  <c:v>12653</c:v>
                </c:pt>
                <c:pt idx="6471">
                  <c:v>12653</c:v>
                </c:pt>
                <c:pt idx="6472">
                  <c:v>12651</c:v>
                </c:pt>
                <c:pt idx="6473">
                  <c:v>12651</c:v>
                </c:pt>
                <c:pt idx="6474">
                  <c:v>12650</c:v>
                </c:pt>
                <c:pt idx="6475">
                  <c:v>12650</c:v>
                </c:pt>
                <c:pt idx="6476">
                  <c:v>12647</c:v>
                </c:pt>
                <c:pt idx="6477">
                  <c:v>12643</c:v>
                </c:pt>
                <c:pt idx="6478">
                  <c:v>12642</c:v>
                </c:pt>
                <c:pt idx="6479">
                  <c:v>12642</c:v>
                </c:pt>
                <c:pt idx="6480">
                  <c:v>12640</c:v>
                </c:pt>
                <c:pt idx="6481">
                  <c:v>12640</c:v>
                </c:pt>
                <c:pt idx="6482">
                  <c:v>12640</c:v>
                </c:pt>
                <c:pt idx="6483">
                  <c:v>12639</c:v>
                </c:pt>
                <c:pt idx="6484">
                  <c:v>12636</c:v>
                </c:pt>
                <c:pt idx="6485">
                  <c:v>12632</c:v>
                </c:pt>
                <c:pt idx="6486">
                  <c:v>12632</c:v>
                </c:pt>
                <c:pt idx="6487">
                  <c:v>12631</c:v>
                </c:pt>
                <c:pt idx="6488">
                  <c:v>12630</c:v>
                </c:pt>
                <c:pt idx="6489">
                  <c:v>12630</c:v>
                </c:pt>
                <c:pt idx="6490">
                  <c:v>12630</c:v>
                </c:pt>
                <c:pt idx="6491">
                  <c:v>12630</c:v>
                </c:pt>
                <c:pt idx="6492">
                  <c:v>12630</c:v>
                </c:pt>
                <c:pt idx="6493">
                  <c:v>12628</c:v>
                </c:pt>
                <c:pt idx="6494">
                  <c:v>12627</c:v>
                </c:pt>
                <c:pt idx="6495">
                  <c:v>12624</c:v>
                </c:pt>
                <c:pt idx="6496">
                  <c:v>12623</c:v>
                </c:pt>
                <c:pt idx="6497">
                  <c:v>12622</c:v>
                </c:pt>
                <c:pt idx="6498">
                  <c:v>12622</c:v>
                </c:pt>
                <c:pt idx="6499">
                  <c:v>12621</c:v>
                </c:pt>
                <c:pt idx="6500">
                  <c:v>12620</c:v>
                </c:pt>
                <c:pt idx="6501">
                  <c:v>12619</c:v>
                </c:pt>
                <c:pt idx="6502">
                  <c:v>12612</c:v>
                </c:pt>
                <c:pt idx="6503">
                  <c:v>12610</c:v>
                </c:pt>
                <c:pt idx="6504">
                  <c:v>12606</c:v>
                </c:pt>
                <c:pt idx="6505">
                  <c:v>12604</c:v>
                </c:pt>
                <c:pt idx="6506">
                  <c:v>12603</c:v>
                </c:pt>
                <c:pt idx="6507">
                  <c:v>12599</c:v>
                </c:pt>
                <c:pt idx="6508">
                  <c:v>12598</c:v>
                </c:pt>
                <c:pt idx="6509">
                  <c:v>12595</c:v>
                </c:pt>
                <c:pt idx="6510">
                  <c:v>12592</c:v>
                </c:pt>
                <c:pt idx="6511">
                  <c:v>12591</c:v>
                </c:pt>
                <c:pt idx="6512">
                  <c:v>12591</c:v>
                </c:pt>
                <c:pt idx="6513">
                  <c:v>12591</c:v>
                </c:pt>
                <c:pt idx="6514">
                  <c:v>12590</c:v>
                </c:pt>
                <c:pt idx="6515">
                  <c:v>12589</c:v>
                </c:pt>
                <c:pt idx="6516">
                  <c:v>12589</c:v>
                </c:pt>
                <c:pt idx="6517">
                  <c:v>12587</c:v>
                </c:pt>
                <c:pt idx="6518">
                  <c:v>12586</c:v>
                </c:pt>
                <c:pt idx="6519">
                  <c:v>12585</c:v>
                </c:pt>
                <c:pt idx="6520">
                  <c:v>12585</c:v>
                </c:pt>
                <c:pt idx="6521">
                  <c:v>12585</c:v>
                </c:pt>
                <c:pt idx="6522">
                  <c:v>12584</c:v>
                </c:pt>
                <c:pt idx="6523">
                  <c:v>12584</c:v>
                </c:pt>
                <c:pt idx="6524">
                  <c:v>12584</c:v>
                </c:pt>
                <c:pt idx="6525">
                  <c:v>12582</c:v>
                </c:pt>
                <c:pt idx="6526">
                  <c:v>12581</c:v>
                </c:pt>
                <c:pt idx="6527">
                  <c:v>12581</c:v>
                </c:pt>
                <c:pt idx="6528">
                  <c:v>12579</c:v>
                </c:pt>
                <c:pt idx="6529">
                  <c:v>12578</c:v>
                </c:pt>
                <c:pt idx="6530">
                  <c:v>12577</c:v>
                </c:pt>
                <c:pt idx="6531">
                  <c:v>12576</c:v>
                </c:pt>
                <c:pt idx="6532">
                  <c:v>12576</c:v>
                </c:pt>
                <c:pt idx="6533">
                  <c:v>12575</c:v>
                </c:pt>
                <c:pt idx="6534">
                  <c:v>12573</c:v>
                </c:pt>
                <c:pt idx="6535">
                  <c:v>12570</c:v>
                </c:pt>
                <c:pt idx="6536">
                  <c:v>12567</c:v>
                </c:pt>
                <c:pt idx="6537">
                  <c:v>12566</c:v>
                </c:pt>
                <c:pt idx="6538">
                  <c:v>12565</c:v>
                </c:pt>
                <c:pt idx="6539">
                  <c:v>12565</c:v>
                </c:pt>
                <c:pt idx="6540">
                  <c:v>12564</c:v>
                </c:pt>
                <c:pt idx="6541">
                  <c:v>12561</c:v>
                </c:pt>
                <c:pt idx="6542">
                  <c:v>12560</c:v>
                </c:pt>
                <c:pt idx="6543">
                  <c:v>12559</c:v>
                </c:pt>
                <c:pt idx="6544">
                  <c:v>12558</c:v>
                </c:pt>
                <c:pt idx="6545">
                  <c:v>12553</c:v>
                </c:pt>
                <c:pt idx="6546">
                  <c:v>12546</c:v>
                </c:pt>
                <c:pt idx="6547">
                  <c:v>12546</c:v>
                </c:pt>
                <c:pt idx="6548">
                  <c:v>12545</c:v>
                </c:pt>
                <c:pt idx="6549">
                  <c:v>12545</c:v>
                </c:pt>
                <c:pt idx="6550">
                  <c:v>12545</c:v>
                </c:pt>
                <c:pt idx="6551">
                  <c:v>12543</c:v>
                </c:pt>
                <c:pt idx="6552">
                  <c:v>12540</c:v>
                </c:pt>
                <c:pt idx="6553">
                  <c:v>12540</c:v>
                </c:pt>
                <c:pt idx="6554">
                  <c:v>12540</c:v>
                </c:pt>
                <c:pt idx="6555">
                  <c:v>12538</c:v>
                </c:pt>
                <c:pt idx="6556">
                  <c:v>12532</c:v>
                </c:pt>
                <c:pt idx="6557">
                  <c:v>12532</c:v>
                </c:pt>
                <c:pt idx="6558">
                  <c:v>12532</c:v>
                </c:pt>
                <c:pt idx="6559">
                  <c:v>12527</c:v>
                </c:pt>
                <c:pt idx="6560">
                  <c:v>12525</c:v>
                </c:pt>
                <c:pt idx="6561">
                  <c:v>12525</c:v>
                </c:pt>
                <c:pt idx="6562">
                  <c:v>12523</c:v>
                </c:pt>
                <c:pt idx="6563">
                  <c:v>12521</c:v>
                </c:pt>
                <c:pt idx="6564">
                  <c:v>12521</c:v>
                </c:pt>
                <c:pt idx="6565">
                  <c:v>12521</c:v>
                </c:pt>
                <c:pt idx="6566">
                  <c:v>12521</c:v>
                </c:pt>
                <c:pt idx="6567">
                  <c:v>12519</c:v>
                </c:pt>
                <c:pt idx="6568">
                  <c:v>12517</c:v>
                </c:pt>
                <c:pt idx="6569">
                  <c:v>12514</c:v>
                </c:pt>
                <c:pt idx="6570">
                  <c:v>12514</c:v>
                </c:pt>
                <c:pt idx="6571">
                  <c:v>12514</c:v>
                </c:pt>
                <c:pt idx="6572">
                  <c:v>12514</c:v>
                </c:pt>
                <c:pt idx="6573">
                  <c:v>12512</c:v>
                </c:pt>
                <c:pt idx="6574">
                  <c:v>12512</c:v>
                </c:pt>
                <c:pt idx="6575">
                  <c:v>12512</c:v>
                </c:pt>
                <c:pt idx="6576">
                  <c:v>12511</c:v>
                </c:pt>
                <c:pt idx="6577">
                  <c:v>12511</c:v>
                </c:pt>
                <c:pt idx="6578">
                  <c:v>12510</c:v>
                </c:pt>
                <c:pt idx="6579">
                  <c:v>12504</c:v>
                </c:pt>
                <c:pt idx="6580">
                  <c:v>12501</c:v>
                </c:pt>
                <c:pt idx="6581">
                  <c:v>12500</c:v>
                </c:pt>
                <c:pt idx="6582">
                  <c:v>12499</c:v>
                </c:pt>
                <c:pt idx="6583">
                  <c:v>12499</c:v>
                </c:pt>
                <c:pt idx="6584">
                  <c:v>12498</c:v>
                </c:pt>
                <c:pt idx="6585">
                  <c:v>12497</c:v>
                </c:pt>
                <c:pt idx="6586">
                  <c:v>12496</c:v>
                </c:pt>
                <c:pt idx="6587">
                  <c:v>12495</c:v>
                </c:pt>
                <c:pt idx="6588">
                  <c:v>12495</c:v>
                </c:pt>
                <c:pt idx="6589">
                  <c:v>12493</c:v>
                </c:pt>
                <c:pt idx="6590">
                  <c:v>12492</c:v>
                </c:pt>
                <c:pt idx="6591">
                  <c:v>12490</c:v>
                </c:pt>
                <c:pt idx="6592">
                  <c:v>12489</c:v>
                </c:pt>
                <c:pt idx="6593">
                  <c:v>12485</c:v>
                </c:pt>
                <c:pt idx="6594">
                  <c:v>12483</c:v>
                </c:pt>
                <c:pt idx="6595">
                  <c:v>12482</c:v>
                </c:pt>
                <c:pt idx="6596">
                  <c:v>12481</c:v>
                </c:pt>
                <c:pt idx="6597">
                  <c:v>12479</c:v>
                </c:pt>
                <c:pt idx="6598">
                  <c:v>12479</c:v>
                </c:pt>
                <c:pt idx="6599">
                  <c:v>12479</c:v>
                </c:pt>
                <c:pt idx="6600">
                  <c:v>12476</c:v>
                </c:pt>
                <c:pt idx="6601">
                  <c:v>12474</c:v>
                </c:pt>
                <c:pt idx="6602">
                  <c:v>12473</c:v>
                </c:pt>
                <c:pt idx="6603">
                  <c:v>12472</c:v>
                </c:pt>
                <c:pt idx="6604">
                  <c:v>12472</c:v>
                </c:pt>
                <c:pt idx="6605">
                  <c:v>12470</c:v>
                </c:pt>
                <c:pt idx="6606">
                  <c:v>12468</c:v>
                </c:pt>
                <c:pt idx="6607">
                  <c:v>12468</c:v>
                </c:pt>
                <c:pt idx="6608">
                  <c:v>12468</c:v>
                </c:pt>
                <c:pt idx="6609">
                  <c:v>12463</c:v>
                </c:pt>
                <c:pt idx="6610">
                  <c:v>12462</c:v>
                </c:pt>
                <c:pt idx="6611">
                  <c:v>12461</c:v>
                </c:pt>
                <c:pt idx="6612">
                  <c:v>12460</c:v>
                </c:pt>
                <c:pt idx="6613">
                  <c:v>12459</c:v>
                </c:pt>
                <c:pt idx="6614">
                  <c:v>12459</c:v>
                </c:pt>
                <c:pt idx="6615">
                  <c:v>12458</c:v>
                </c:pt>
                <c:pt idx="6616">
                  <c:v>12458</c:v>
                </c:pt>
                <c:pt idx="6617">
                  <c:v>12457</c:v>
                </c:pt>
                <c:pt idx="6618">
                  <c:v>12457</c:v>
                </c:pt>
                <c:pt idx="6619">
                  <c:v>12456</c:v>
                </c:pt>
                <c:pt idx="6620">
                  <c:v>12455</c:v>
                </c:pt>
                <c:pt idx="6621">
                  <c:v>12455</c:v>
                </c:pt>
                <c:pt idx="6622">
                  <c:v>12455</c:v>
                </c:pt>
                <c:pt idx="6623">
                  <c:v>12455</c:v>
                </c:pt>
                <c:pt idx="6624">
                  <c:v>12454</c:v>
                </c:pt>
                <c:pt idx="6625">
                  <c:v>12453</c:v>
                </c:pt>
                <c:pt idx="6626">
                  <c:v>12452</c:v>
                </c:pt>
                <c:pt idx="6627">
                  <c:v>12449</c:v>
                </c:pt>
                <c:pt idx="6628">
                  <c:v>12449</c:v>
                </c:pt>
                <c:pt idx="6629">
                  <c:v>12448</c:v>
                </c:pt>
                <c:pt idx="6630">
                  <c:v>12444</c:v>
                </c:pt>
                <c:pt idx="6631">
                  <c:v>12443</c:v>
                </c:pt>
                <c:pt idx="6632">
                  <c:v>12443</c:v>
                </c:pt>
                <c:pt idx="6633">
                  <c:v>12442</c:v>
                </c:pt>
                <c:pt idx="6634">
                  <c:v>12442</c:v>
                </c:pt>
                <c:pt idx="6635">
                  <c:v>12440</c:v>
                </c:pt>
                <c:pt idx="6636">
                  <c:v>12439</c:v>
                </c:pt>
                <c:pt idx="6637">
                  <c:v>12438</c:v>
                </c:pt>
                <c:pt idx="6638">
                  <c:v>12438</c:v>
                </c:pt>
                <c:pt idx="6639">
                  <c:v>12436</c:v>
                </c:pt>
                <c:pt idx="6640">
                  <c:v>12435</c:v>
                </c:pt>
                <c:pt idx="6641">
                  <c:v>12433</c:v>
                </c:pt>
                <c:pt idx="6642">
                  <c:v>12432</c:v>
                </c:pt>
                <c:pt idx="6643">
                  <c:v>12432</c:v>
                </c:pt>
                <c:pt idx="6644">
                  <c:v>12431</c:v>
                </c:pt>
                <c:pt idx="6645">
                  <c:v>12431</c:v>
                </c:pt>
                <c:pt idx="6646">
                  <c:v>12431</c:v>
                </c:pt>
                <c:pt idx="6647">
                  <c:v>12430</c:v>
                </c:pt>
                <c:pt idx="6648">
                  <c:v>12430</c:v>
                </c:pt>
                <c:pt idx="6649">
                  <c:v>12430</c:v>
                </c:pt>
                <c:pt idx="6650">
                  <c:v>12425</c:v>
                </c:pt>
                <c:pt idx="6651">
                  <c:v>12423</c:v>
                </c:pt>
                <c:pt idx="6652">
                  <c:v>12421</c:v>
                </c:pt>
                <c:pt idx="6653">
                  <c:v>12421</c:v>
                </c:pt>
                <c:pt idx="6654">
                  <c:v>12419</c:v>
                </c:pt>
                <c:pt idx="6655">
                  <c:v>12416</c:v>
                </c:pt>
                <c:pt idx="6656">
                  <c:v>12416</c:v>
                </c:pt>
                <c:pt idx="6657">
                  <c:v>12416</c:v>
                </c:pt>
                <c:pt idx="6658">
                  <c:v>12415</c:v>
                </c:pt>
                <c:pt idx="6659">
                  <c:v>12412</c:v>
                </c:pt>
                <c:pt idx="6660">
                  <c:v>12410</c:v>
                </c:pt>
                <c:pt idx="6661">
                  <c:v>12409</c:v>
                </c:pt>
                <c:pt idx="6662">
                  <c:v>12409</c:v>
                </c:pt>
                <c:pt idx="6663">
                  <c:v>12407</c:v>
                </c:pt>
                <c:pt idx="6664">
                  <c:v>12406</c:v>
                </c:pt>
                <c:pt idx="6665">
                  <c:v>12402</c:v>
                </c:pt>
                <c:pt idx="6666">
                  <c:v>12400</c:v>
                </c:pt>
                <c:pt idx="6667">
                  <c:v>12399</c:v>
                </c:pt>
                <c:pt idx="6668">
                  <c:v>12399</c:v>
                </c:pt>
                <c:pt idx="6669">
                  <c:v>12398</c:v>
                </c:pt>
                <c:pt idx="6670">
                  <c:v>12395</c:v>
                </c:pt>
                <c:pt idx="6671">
                  <c:v>12395</c:v>
                </c:pt>
                <c:pt idx="6672">
                  <c:v>12395</c:v>
                </c:pt>
                <c:pt idx="6673">
                  <c:v>12394</c:v>
                </c:pt>
                <c:pt idx="6674">
                  <c:v>12394</c:v>
                </c:pt>
                <c:pt idx="6675">
                  <c:v>12392</c:v>
                </c:pt>
                <c:pt idx="6676">
                  <c:v>12386</c:v>
                </c:pt>
                <c:pt idx="6677">
                  <c:v>12386</c:v>
                </c:pt>
                <c:pt idx="6678">
                  <c:v>12381</c:v>
                </c:pt>
                <c:pt idx="6679">
                  <c:v>12380</c:v>
                </c:pt>
                <c:pt idx="6680">
                  <c:v>12379</c:v>
                </c:pt>
                <c:pt idx="6681">
                  <c:v>12378</c:v>
                </c:pt>
                <c:pt idx="6682">
                  <c:v>12376</c:v>
                </c:pt>
                <c:pt idx="6683">
                  <c:v>12376</c:v>
                </c:pt>
                <c:pt idx="6684">
                  <c:v>12375</c:v>
                </c:pt>
                <c:pt idx="6685">
                  <c:v>12375</c:v>
                </c:pt>
                <c:pt idx="6686">
                  <c:v>12375</c:v>
                </c:pt>
                <c:pt idx="6687">
                  <c:v>12372</c:v>
                </c:pt>
                <c:pt idx="6688">
                  <c:v>12371</c:v>
                </c:pt>
                <c:pt idx="6689">
                  <c:v>12370</c:v>
                </c:pt>
                <c:pt idx="6690">
                  <c:v>12370</c:v>
                </c:pt>
                <c:pt idx="6691">
                  <c:v>12368</c:v>
                </c:pt>
                <c:pt idx="6692">
                  <c:v>12367</c:v>
                </c:pt>
                <c:pt idx="6693">
                  <c:v>12365</c:v>
                </c:pt>
                <c:pt idx="6694">
                  <c:v>12365</c:v>
                </c:pt>
                <c:pt idx="6695">
                  <c:v>12360</c:v>
                </c:pt>
                <c:pt idx="6696">
                  <c:v>12360</c:v>
                </c:pt>
                <c:pt idx="6697">
                  <c:v>12360</c:v>
                </c:pt>
                <c:pt idx="6698">
                  <c:v>12359</c:v>
                </c:pt>
                <c:pt idx="6699">
                  <c:v>12357</c:v>
                </c:pt>
                <c:pt idx="6700">
                  <c:v>12352</c:v>
                </c:pt>
                <c:pt idx="6701">
                  <c:v>12352</c:v>
                </c:pt>
                <c:pt idx="6702">
                  <c:v>12350</c:v>
                </c:pt>
                <c:pt idx="6703">
                  <c:v>12348</c:v>
                </c:pt>
                <c:pt idx="6704">
                  <c:v>12348</c:v>
                </c:pt>
                <c:pt idx="6705">
                  <c:v>12345</c:v>
                </c:pt>
                <c:pt idx="6706">
                  <c:v>12342</c:v>
                </c:pt>
                <c:pt idx="6707">
                  <c:v>12341</c:v>
                </c:pt>
                <c:pt idx="6708">
                  <c:v>12341</c:v>
                </c:pt>
                <c:pt idx="6709">
                  <c:v>12338</c:v>
                </c:pt>
                <c:pt idx="6710">
                  <c:v>12338</c:v>
                </c:pt>
                <c:pt idx="6711">
                  <c:v>12335</c:v>
                </c:pt>
                <c:pt idx="6712">
                  <c:v>12332</c:v>
                </c:pt>
                <c:pt idx="6713">
                  <c:v>12332</c:v>
                </c:pt>
                <c:pt idx="6714">
                  <c:v>12332</c:v>
                </c:pt>
                <c:pt idx="6715">
                  <c:v>12331</c:v>
                </c:pt>
                <c:pt idx="6716">
                  <c:v>12330</c:v>
                </c:pt>
                <c:pt idx="6717">
                  <c:v>12329</c:v>
                </c:pt>
                <c:pt idx="6718">
                  <c:v>12329</c:v>
                </c:pt>
                <c:pt idx="6719">
                  <c:v>12328</c:v>
                </c:pt>
                <c:pt idx="6720">
                  <c:v>12328</c:v>
                </c:pt>
                <c:pt idx="6721">
                  <c:v>12326</c:v>
                </c:pt>
                <c:pt idx="6722">
                  <c:v>12323</c:v>
                </c:pt>
                <c:pt idx="6723">
                  <c:v>12320</c:v>
                </c:pt>
                <c:pt idx="6724">
                  <c:v>12320</c:v>
                </c:pt>
                <c:pt idx="6725">
                  <c:v>12320</c:v>
                </c:pt>
                <c:pt idx="6726">
                  <c:v>12319</c:v>
                </c:pt>
                <c:pt idx="6727">
                  <c:v>12317</c:v>
                </c:pt>
                <c:pt idx="6728">
                  <c:v>12317</c:v>
                </c:pt>
                <c:pt idx="6729">
                  <c:v>12317</c:v>
                </c:pt>
                <c:pt idx="6730">
                  <c:v>12316</c:v>
                </c:pt>
                <c:pt idx="6731">
                  <c:v>12314</c:v>
                </c:pt>
                <c:pt idx="6732">
                  <c:v>12310</c:v>
                </c:pt>
                <c:pt idx="6733">
                  <c:v>12309</c:v>
                </c:pt>
                <c:pt idx="6734">
                  <c:v>12308</c:v>
                </c:pt>
                <c:pt idx="6735">
                  <c:v>12307</c:v>
                </c:pt>
                <c:pt idx="6736">
                  <c:v>12306</c:v>
                </c:pt>
                <c:pt idx="6737">
                  <c:v>12305</c:v>
                </c:pt>
                <c:pt idx="6738">
                  <c:v>12304</c:v>
                </c:pt>
                <c:pt idx="6739">
                  <c:v>12302</c:v>
                </c:pt>
                <c:pt idx="6740">
                  <c:v>12301</c:v>
                </c:pt>
                <c:pt idx="6741">
                  <c:v>12300</c:v>
                </c:pt>
                <c:pt idx="6742">
                  <c:v>12298</c:v>
                </c:pt>
                <c:pt idx="6743">
                  <c:v>12294</c:v>
                </c:pt>
                <c:pt idx="6744">
                  <c:v>12293</c:v>
                </c:pt>
                <c:pt idx="6745">
                  <c:v>12293</c:v>
                </c:pt>
                <c:pt idx="6746">
                  <c:v>12293</c:v>
                </c:pt>
                <c:pt idx="6747">
                  <c:v>12292</c:v>
                </c:pt>
                <c:pt idx="6748">
                  <c:v>12292</c:v>
                </c:pt>
                <c:pt idx="6749">
                  <c:v>12290</c:v>
                </c:pt>
                <c:pt idx="6750">
                  <c:v>12290</c:v>
                </c:pt>
                <c:pt idx="6751">
                  <c:v>12290</c:v>
                </c:pt>
                <c:pt idx="6752">
                  <c:v>12288</c:v>
                </c:pt>
                <c:pt idx="6753">
                  <c:v>12286</c:v>
                </c:pt>
                <c:pt idx="6754">
                  <c:v>12284</c:v>
                </c:pt>
                <c:pt idx="6755">
                  <c:v>12284</c:v>
                </c:pt>
                <c:pt idx="6756">
                  <c:v>12283</c:v>
                </c:pt>
                <c:pt idx="6757">
                  <c:v>12281</c:v>
                </c:pt>
                <c:pt idx="6758">
                  <c:v>12277</c:v>
                </c:pt>
                <c:pt idx="6759">
                  <c:v>12275</c:v>
                </c:pt>
                <c:pt idx="6760">
                  <c:v>12274</c:v>
                </c:pt>
                <c:pt idx="6761">
                  <c:v>12274</c:v>
                </c:pt>
                <c:pt idx="6762">
                  <c:v>12271</c:v>
                </c:pt>
                <c:pt idx="6763">
                  <c:v>12271</c:v>
                </c:pt>
                <c:pt idx="6764">
                  <c:v>12267</c:v>
                </c:pt>
                <c:pt idx="6765">
                  <c:v>12263</c:v>
                </c:pt>
                <c:pt idx="6766">
                  <c:v>12263</c:v>
                </c:pt>
                <c:pt idx="6767">
                  <c:v>12262</c:v>
                </c:pt>
                <c:pt idx="6768">
                  <c:v>12262</c:v>
                </c:pt>
                <c:pt idx="6769">
                  <c:v>12261</c:v>
                </c:pt>
                <c:pt idx="6770">
                  <c:v>12261</c:v>
                </c:pt>
                <c:pt idx="6771">
                  <c:v>12260</c:v>
                </c:pt>
                <c:pt idx="6772">
                  <c:v>12259</c:v>
                </c:pt>
                <c:pt idx="6773">
                  <c:v>12259</c:v>
                </c:pt>
                <c:pt idx="6774">
                  <c:v>12257</c:v>
                </c:pt>
                <c:pt idx="6775">
                  <c:v>12255</c:v>
                </c:pt>
                <c:pt idx="6776">
                  <c:v>12254</c:v>
                </c:pt>
                <c:pt idx="6777">
                  <c:v>12254</c:v>
                </c:pt>
                <c:pt idx="6778">
                  <c:v>12251</c:v>
                </c:pt>
                <c:pt idx="6779">
                  <c:v>12250</c:v>
                </c:pt>
                <c:pt idx="6780">
                  <c:v>12250</c:v>
                </c:pt>
                <c:pt idx="6781">
                  <c:v>12249</c:v>
                </c:pt>
                <c:pt idx="6782">
                  <c:v>12245</c:v>
                </c:pt>
                <c:pt idx="6783">
                  <c:v>12242</c:v>
                </c:pt>
                <c:pt idx="6784">
                  <c:v>12241</c:v>
                </c:pt>
                <c:pt idx="6785">
                  <c:v>12239</c:v>
                </c:pt>
                <c:pt idx="6786">
                  <c:v>12239</c:v>
                </c:pt>
                <c:pt idx="6787">
                  <c:v>12238</c:v>
                </c:pt>
                <c:pt idx="6788">
                  <c:v>12238</c:v>
                </c:pt>
                <c:pt idx="6789">
                  <c:v>12237</c:v>
                </c:pt>
                <c:pt idx="6790">
                  <c:v>12237</c:v>
                </c:pt>
                <c:pt idx="6791">
                  <c:v>12236</c:v>
                </c:pt>
                <c:pt idx="6792">
                  <c:v>12234</c:v>
                </c:pt>
                <c:pt idx="6793">
                  <c:v>12233</c:v>
                </c:pt>
                <c:pt idx="6794">
                  <c:v>12230</c:v>
                </c:pt>
                <c:pt idx="6795">
                  <c:v>12229</c:v>
                </c:pt>
                <c:pt idx="6796">
                  <c:v>12227</c:v>
                </c:pt>
                <c:pt idx="6797">
                  <c:v>12226</c:v>
                </c:pt>
                <c:pt idx="6798">
                  <c:v>12222</c:v>
                </c:pt>
                <c:pt idx="6799">
                  <c:v>12221</c:v>
                </c:pt>
                <c:pt idx="6800">
                  <c:v>12220</c:v>
                </c:pt>
                <c:pt idx="6801">
                  <c:v>12220</c:v>
                </c:pt>
                <c:pt idx="6802">
                  <c:v>12219</c:v>
                </c:pt>
                <c:pt idx="6803">
                  <c:v>12214</c:v>
                </c:pt>
                <c:pt idx="6804">
                  <c:v>12214</c:v>
                </c:pt>
                <c:pt idx="6805">
                  <c:v>12213</c:v>
                </c:pt>
                <c:pt idx="6806">
                  <c:v>12210</c:v>
                </c:pt>
                <c:pt idx="6807">
                  <c:v>12209</c:v>
                </c:pt>
                <c:pt idx="6808">
                  <c:v>12207</c:v>
                </c:pt>
                <c:pt idx="6809">
                  <c:v>12206</c:v>
                </c:pt>
                <c:pt idx="6810">
                  <c:v>12205</c:v>
                </c:pt>
                <c:pt idx="6811">
                  <c:v>12203</c:v>
                </c:pt>
                <c:pt idx="6812">
                  <c:v>12203</c:v>
                </c:pt>
                <c:pt idx="6813">
                  <c:v>12199</c:v>
                </c:pt>
                <c:pt idx="6814">
                  <c:v>12199</c:v>
                </c:pt>
                <c:pt idx="6815">
                  <c:v>12198</c:v>
                </c:pt>
                <c:pt idx="6816">
                  <c:v>12197</c:v>
                </c:pt>
                <c:pt idx="6817">
                  <c:v>12196</c:v>
                </c:pt>
                <c:pt idx="6818">
                  <c:v>12196</c:v>
                </c:pt>
                <c:pt idx="6819">
                  <c:v>12194</c:v>
                </c:pt>
                <c:pt idx="6820">
                  <c:v>12193</c:v>
                </c:pt>
                <c:pt idx="6821">
                  <c:v>12192</c:v>
                </c:pt>
                <c:pt idx="6822">
                  <c:v>12191</c:v>
                </c:pt>
                <c:pt idx="6823">
                  <c:v>12190</c:v>
                </c:pt>
                <c:pt idx="6824">
                  <c:v>12186</c:v>
                </c:pt>
                <c:pt idx="6825">
                  <c:v>12186</c:v>
                </c:pt>
                <c:pt idx="6826">
                  <c:v>12185</c:v>
                </c:pt>
                <c:pt idx="6827">
                  <c:v>12185</c:v>
                </c:pt>
                <c:pt idx="6828">
                  <c:v>12184</c:v>
                </c:pt>
                <c:pt idx="6829">
                  <c:v>12183</c:v>
                </c:pt>
                <c:pt idx="6830">
                  <c:v>12182</c:v>
                </c:pt>
                <c:pt idx="6831">
                  <c:v>12178</c:v>
                </c:pt>
                <c:pt idx="6832">
                  <c:v>12177</c:v>
                </c:pt>
                <c:pt idx="6833">
                  <c:v>12177</c:v>
                </c:pt>
                <c:pt idx="6834">
                  <c:v>12176</c:v>
                </c:pt>
                <c:pt idx="6835">
                  <c:v>12167</c:v>
                </c:pt>
                <c:pt idx="6836">
                  <c:v>12167</c:v>
                </c:pt>
                <c:pt idx="6837">
                  <c:v>12165</c:v>
                </c:pt>
                <c:pt idx="6838">
                  <c:v>12163</c:v>
                </c:pt>
                <c:pt idx="6839">
                  <c:v>12162</c:v>
                </c:pt>
                <c:pt idx="6840">
                  <c:v>12162</c:v>
                </c:pt>
                <c:pt idx="6841">
                  <c:v>12160</c:v>
                </c:pt>
                <c:pt idx="6842">
                  <c:v>12155</c:v>
                </c:pt>
                <c:pt idx="6843">
                  <c:v>12154</c:v>
                </c:pt>
                <c:pt idx="6844">
                  <c:v>12153</c:v>
                </c:pt>
                <c:pt idx="6845">
                  <c:v>12152</c:v>
                </c:pt>
                <c:pt idx="6846">
                  <c:v>12150</c:v>
                </c:pt>
                <c:pt idx="6847">
                  <c:v>12147</c:v>
                </c:pt>
                <c:pt idx="6848">
                  <c:v>12147</c:v>
                </c:pt>
                <c:pt idx="6849">
                  <c:v>12140</c:v>
                </c:pt>
                <c:pt idx="6850">
                  <c:v>12140</c:v>
                </c:pt>
                <c:pt idx="6851">
                  <c:v>12140</c:v>
                </c:pt>
                <c:pt idx="6852">
                  <c:v>12138</c:v>
                </c:pt>
                <c:pt idx="6853">
                  <c:v>12137</c:v>
                </c:pt>
                <c:pt idx="6854">
                  <c:v>12133</c:v>
                </c:pt>
                <c:pt idx="6855">
                  <c:v>12128</c:v>
                </c:pt>
                <c:pt idx="6856">
                  <c:v>12127</c:v>
                </c:pt>
                <c:pt idx="6857">
                  <c:v>12126</c:v>
                </c:pt>
                <c:pt idx="6858">
                  <c:v>12125</c:v>
                </c:pt>
                <c:pt idx="6859">
                  <c:v>12125</c:v>
                </c:pt>
                <c:pt idx="6860">
                  <c:v>12121</c:v>
                </c:pt>
                <c:pt idx="6861">
                  <c:v>12119</c:v>
                </c:pt>
                <c:pt idx="6862">
                  <c:v>12118</c:v>
                </c:pt>
                <c:pt idx="6863">
                  <c:v>12116</c:v>
                </c:pt>
                <c:pt idx="6864">
                  <c:v>12114</c:v>
                </c:pt>
                <c:pt idx="6865">
                  <c:v>12111</c:v>
                </c:pt>
                <c:pt idx="6866">
                  <c:v>12110</c:v>
                </c:pt>
                <c:pt idx="6867">
                  <c:v>12110</c:v>
                </c:pt>
                <c:pt idx="6868">
                  <c:v>12110</c:v>
                </c:pt>
                <c:pt idx="6869">
                  <c:v>12107</c:v>
                </c:pt>
                <c:pt idx="6870">
                  <c:v>12105</c:v>
                </c:pt>
                <c:pt idx="6871">
                  <c:v>12104</c:v>
                </c:pt>
                <c:pt idx="6872">
                  <c:v>12104</c:v>
                </c:pt>
                <c:pt idx="6873">
                  <c:v>12103</c:v>
                </c:pt>
                <c:pt idx="6874">
                  <c:v>12103</c:v>
                </c:pt>
                <c:pt idx="6875">
                  <c:v>12103</c:v>
                </c:pt>
                <c:pt idx="6876">
                  <c:v>12103</c:v>
                </c:pt>
                <c:pt idx="6877">
                  <c:v>12102</c:v>
                </c:pt>
                <c:pt idx="6878">
                  <c:v>12100</c:v>
                </c:pt>
                <c:pt idx="6879">
                  <c:v>12096</c:v>
                </c:pt>
                <c:pt idx="6880">
                  <c:v>12095</c:v>
                </c:pt>
                <c:pt idx="6881">
                  <c:v>12093</c:v>
                </c:pt>
                <c:pt idx="6882">
                  <c:v>12093</c:v>
                </c:pt>
                <c:pt idx="6883">
                  <c:v>12091</c:v>
                </c:pt>
                <c:pt idx="6884">
                  <c:v>12089</c:v>
                </c:pt>
                <c:pt idx="6885">
                  <c:v>12087</c:v>
                </c:pt>
                <c:pt idx="6886">
                  <c:v>12086</c:v>
                </c:pt>
                <c:pt idx="6887">
                  <c:v>12084</c:v>
                </c:pt>
                <c:pt idx="6888">
                  <c:v>12082</c:v>
                </c:pt>
                <c:pt idx="6889">
                  <c:v>12081</c:v>
                </c:pt>
                <c:pt idx="6890">
                  <c:v>12081</c:v>
                </c:pt>
                <c:pt idx="6891">
                  <c:v>12080</c:v>
                </c:pt>
                <c:pt idx="6892">
                  <c:v>12080</c:v>
                </c:pt>
                <c:pt idx="6893">
                  <c:v>12076</c:v>
                </c:pt>
                <c:pt idx="6894">
                  <c:v>12074</c:v>
                </c:pt>
                <c:pt idx="6895">
                  <c:v>12070</c:v>
                </c:pt>
                <c:pt idx="6896">
                  <c:v>12069</c:v>
                </c:pt>
                <c:pt idx="6897">
                  <c:v>12069</c:v>
                </c:pt>
                <c:pt idx="6898">
                  <c:v>12067</c:v>
                </c:pt>
                <c:pt idx="6899">
                  <c:v>12063</c:v>
                </c:pt>
                <c:pt idx="6900">
                  <c:v>12062</c:v>
                </c:pt>
                <c:pt idx="6901">
                  <c:v>12061</c:v>
                </c:pt>
                <c:pt idx="6902">
                  <c:v>12058</c:v>
                </c:pt>
                <c:pt idx="6903">
                  <c:v>12057</c:v>
                </c:pt>
                <c:pt idx="6904">
                  <c:v>12057</c:v>
                </c:pt>
                <c:pt idx="6905">
                  <c:v>12054</c:v>
                </c:pt>
                <c:pt idx="6906">
                  <c:v>12052</c:v>
                </c:pt>
                <c:pt idx="6907">
                  <c:v>12048</c:v>
                </c:pt>
                <c:pt idx="6908">
                  <c:v>12047</c:v>
                </c:pt>
                <c:pt idx="6909">
                  <c:v>12047</c:v>
                </c:pt>
                <c:pt idx="6910">
                  <c:v>12046</c:v>
                </c:pt>
                <c:pt idx="6911">
                  <c:v>12046</c:v>
                </c:pt>
                <c:pt idx="6912">
                  <c:v>12046</c:v>
                </c:pt>
                <c:pt idx="6913">
                  <c:v>12044</c:v>
                </c:pt>
                <c:pt idx="6914">
                  <c:v>12043</c:v>
                </c:pt>
                <c:pt idx="6915">
                  <c:v>12041</c:v>
                </c:pt>
                <c:pt idx="6916">
                  <c:v>12040</c:v>
                </c:pt>
                <c:pt idx="6917">
                  <c:v>12039</c:v>
                </c:pt>
                <c:pt idx="6918">
                  <c:v>12035</c:v>
                </c:pt>
                <c:pt idx="6919">
                  <c:v>12035</c:v>
                </c:pt>
                <c:pt idx="6920">
                  <c:v>12034</c:v>
                </c:pt>
                <c:pt idx="6921">
                  <c:v>12034</c:v>
                </c:pt>
                <c:pt idx="6922">
                  <c:v>12034</c:v>
                </c:pt>
                <c:pt idx="6923">
                  <c:v>12032</c:v>
                </c:pt>
                <c:pt idx="6924">
                  <c:v>12031</c:v>
                </c:pt>
                <c:pt idx="6925">
                  <c:v>12031</c:v>
                </c:pt>
                <c:pt idx="6926">
                  <c:v>12028</c:v>
                </c:pt>
                <c:pt idx="6927">
                  <c:v>12028</c:v>
                </c:pt>
                <c:pt idx="6928">
                  <c:v>12026</c:v>
                </c:pt>
                <c:pt idx="6929">
                  <c:v>12026</c:v>
                </c:pt>
                <c:pt idx="6930">
                  <c:v>12025</c:v>
                </c:pt>
                <c:pt idx="6931">
                  <c:v>12022</c:v>
                </c:pt>
                <c:pt idx="6932">
                  <c:v>12020</c:v>
                </c:pt>
                <c:pt idx="6933">
                  <c:v>12018</c:v>
                </c:pt>
                <c:pt idx="6934">
                  <c:v>12016</c:v>
                </c:pt>
                <c:pt idx="6935">
                  <c:v>12013</c:v>
                </c:pt>
                <c:pt idx="6936">
                  <c:v>12012</c:v>
                </c:pt>
                <c:pt idx="6937">
                  <c:v>12011</c:v>
                </c:pt>
                <c:pt idx="6938">
                  <c:v>12008</c:v>
                </c:pt>
                <c:pt idx="6939">
                  <c:v>12007</c:v>
                </c:pt>
                <c:pt idx="6940">
                  <c:v>12005</c:v>
                </c:pt>
                <c:pt idx="6941">
                  <c:v>12004</c:v>
                </c:pt>
                <c:pt idx="6942">
                  <c:v>12004</c:v>
                </c:pt>
                <c:pt idx="6943">
                  <c:v>12003</c:v>
                </c:pt>
                <c:pt idx="6944">
                  <c:v>12002</c:v>
                </c:pt>
                <c:pt idx="6945">
                  <c:v>12000</c:v>
                </c:pt>
                <c:pt idx="6946">
                  <c:v>11999</c:v>
                </c:pt>
                <c:pt idx="6947">
                  <c:v>11998</c:v>
                </c:pt>
                <c:pt idx="6948">
                  <c:v>11998</c:v>
                </c:pt>
                <c:pt idx="6949">
                  <c:v>11997</c:v>
                </c:pt>
                <c:pt idx="6950">
                  <c:v>11996</c:v>
                </c:pt>
                <c:pt idx="6951">
                  <c:v>11996</c:v>
                </c:pt>
                <c:pt idx="6952">
                  <c:v>11994</c:v>
                </c:pt>
                <c:pt idx="6953">
                  <c:v>11993</c:v>
                </c:pt>
                <c:pt idx="6954">
                  <c:v>11991</c:v>
                </c:pt>
                <c:pt idx="6955">
                  <c:v>11990</c:v>
                </c:pt>
                <c:pt idx="6956">
                  <c:v>11989</c:v>
                </c:pt>
                <c:pt idx="6957">
                  <c:v>11988</c:v>
                </c:pt>
                <c:pt idx="6958">
                  <c:v>11986</c:v>
                </c:pt>
                <c:pt idx="6959">
                  <c:v>11985</c:v>
                </c:pt>
                <c:pt idx="6960">
                  <c:v>11983</c:v>
                </c:pt>
                <c:pt idx="6961">
                  <c:v>11983</c:v>
                </c:pt>
                <c:pt idx="6962">
                  <c:v>11979</c:v>
                </c:pt>
                <c:pt idx="6963">
                  <c:v>11978</c:v>
                </c:pt>
                <c:pt idx="6964">
                  <c:v>11977</c:v>
                </c:pt>
                <c:pt idx="6965">
                  <c:v>11977</c:v>
                </c:pt>
                <c:pt idx="6966">
                  <c:v>11976</c:v>
                </c:pt>
                <c:pt idx="6967">
                  <c:v>11976</c:v>
                </c:pt>
                <c:pt idx="6968">
                  <c:v>11975</c:v>
                </c:pt>
                <c:pt idx="6969">
                  <c:v>11975</c:v>
                </c:pt>
                <c:pt idx="6970">
                  <c:v>11974</c:v>
                </c:pt>
                <c:pt idx="6971">
                  <c:v>11971</c:v>
                </c:pt>
                <c:pt idx="6972">
                  <c:v>11971</c:v>
                </c:pt>
                <c:pt idx="6973">
                  <c:v>11970</c:v>
                </c:pt>
                <c:pt idx="6974">
                  <c:v>11969</c:v>
                </c:pt>
                <c:pt idx="6975">
                  <c:v>11969</c:v>
                </c:pt>
                <c:pt idx="6976">
                  <c:v>11967</c:v>
                </c:pt>
                <c:pt idx="6977">
                  <c:v>11963</c:v>
                </c:pt>
                <c:pt idx="6978">
                  <c:v>11962</c:v>
                </c:pt>
                <c:pt idx="6979">
                  <c:v>11960</c:v>
                </c:pt>
                <c:pt idx="6980">
                  <c:v>11959</c:v>
                </c:pt>
                <c:pt idx="6981">
                  <c:v>11958</c:v>
                </c:pt>
                <c:pt idx="6982">
                  <c:v>11957</c:v>
                </c:pt>
                <c:pt idx="6983">
                  <c:v>11956</c:v>
                </c:pt>
                <c:pt idx="6984">
                  <c:v>11956</c:v>
                </c:pt>
                <c:pt idx="6985">
                  <c:v>11956</c:v>
                </c:pt>
                <c:pt idx="6986">
                  <c:v>11953</c:v>
                </c:pt>
                <c:pt idx="6987">
                  <c:v>11951</c:v>
                </c:pt>
                <c:pt idx="6988">
                  <c:v>11950</c:v>
                </c:pt>
                <c:pt idx="6989">
                  <c:v>11950</c:v>
                </c:pt>
                <c:pt idx="6990">
                  <c:v>11949</c:v>
                </c:pt>
                <c:pt idx="6991">
                  <c:v>11949</c:v>
                </c:pt>
                <c:pt idx="6992">
                  <c:v>11948</c:v>
                </c:pt>
                <c:pt idx="6993">
                  <c:v>11944</c:v>
                </c:pt>
                <c:pt idx="6994">
                  <c:v>11943</c:v>
                </c:pt>
                <c:pt idx="6995">
                  <c:v>11943</c:v>
                </c:pt>
                <c:pt idx="6996">
                  <c:v>11941</c:v>
                </c:pt>
                <c:pt idx="6997">
                  <c:v>11940</c:v>
                </c:pt>
                <c:pt idx="6998">
                  <c:v>11938</c:v>
                </c:pt>
                <c:pt idx="6999">
                  <c:v>11937</c:v>
                </c:pt>
                <c:pt idx="7000">
                  <c:v>11933</c:v>
                </c:pt>
                <c:pt idx="7001">
                  <c:v>11930</c:v>
                </c:pt>
                <c:pt idx="7002">
                  <c:v>11929</c:v>
                </c:pt>
                <c:pt idx="7003">
                  <c:v>11927</c:v>
                </c:pt>
                <c:pt idx="7004">
                  <c:v>11920</c:v>
                </c:pt>
                <c:pt idx="7005">
                  <c:v>11918</c:v>
                </c:pt>
                <c:pt idx="7006">
                  <c:v>11917</c:v>
                </c:pt>
                <c:pt idx="7007">
                  <c:v>11916</c:v>
                </c:pt>
                <c:pt idx="7008">
                  <c:v>11913</c:v>
                </c:pt>
                <c:pt idx="7009">
                  <c:v>11912</c:v>
                </c:pt>
                <c:pt idx="7010">
                  <c:v>11911</c:v>
                </c:pt>
                <c:pt idx="7011">
                  <c:v>11908</c:v>
                </c:pt>
                <c:pt idx="7012">
                  <c:v>11907</c:v>
                </c:pt>
                <c:pt idx="7013">
                  <c:v>11906</c:v>
                </c:pt>
                <c:pt idx="7014">
                  <c:v>11903</c:v>
                </c:pt>
                <c:pt idx="7015">
                  <c:v>11902</c:v>
                </c:pt>
                <c:pt idx="7016">
                  <c:v>11902</c:v>
                </c:pt>
                <c:pt idx="7017">
                  <c:v>11901</c:v>
                </c:pt>
                <c:pt idx="7018">
                  <c:v>11898</c:v>
                </c:pt>
                <c:pt idx="7019">
                  <c:v>11897</c:v>
                </c:pt>
                <c:pt idx="7020">
                  <c:v>11894</c:v>
                </c:pt>
                <c:pt idx="7021">
                  <c:v>11893</c:v>
                </c:pt>
                <c:pt idx="7022">
                  <c:v>11888</c:v>
                </c:pt>
                <c:pt idx="7023">
                  <c:v>11887</c:v>
                </c:pt>
                <c:pt idx="7024">
                  <c:v>11885</c:v>
                </c:pt>
                <c:pt idx="7025">
                  <c:v>11883</c:v>
                </c:pt>
                <c:pt idx="7026">
                  <c:v>11882</c:v>
                </c:pt>
                <c:pt idx="7027">
                  <c:v>11880</c:v>
                </c:pt>
                <c:pt idx="7028">
                  <c:v>11880</c:v>
                </c:pt>
                <c:pt idx="7029">
                  <c:v>11879</c:v>
                </c:pt>
                <c:pt idx="7030">
                  <c:v>11879</c:v>
                </c:pt>
                <c:pt idx="7031">
                  <c:v>11878</c:v>
                </c:pt>
                <c:pt idx="7032">
                  <c:v>11878</c:v>
                </c:pt>
                <c:pt idx="7033">
                  <c:v>11877</c:v>
                </c:pt>
                <c:pt idx="7034">
                  <c:v>11875</c:v>
                </c:pt>
                <c:pt idx="7035">
                  <c:v>11872</c:v>
                </c:pt>
                <c:pt idx="7036">
                  <c:v>11872</c:v>
                </c:pt>
                <c:pt idx="7037">
                  <c:v>11872</c:v>
                </c:pt>
                <c:pt idx="7038">
                  <c:v>11870</c:v>
                </c:pt>
                <c:pt idx="7039">
                  <c:v>11869</c:v>
                </c:pt>
                <c:pt idx="7040">
                  <c:v>11865</c:v>
                </c:pt>
                <c:pt idx="7041">
                  <c:v>11865</c:v>
                </c:pt>
                <c:pt idx="7042">
                  <c:v>11865</c:v>
                </c:pt>
                <c:pt idx="7043">
                  <c:v>11864</c:v>
                </c:pt>
                <c:pt idx="7044">
                  <c:v>11861</c:v>
                </c:pt>
                <c:pt idx="7045">
                  <c:v>11860</c:v>
                </c:pt>
                <c:pt idx="7046">
                  <c:v>11859</c:v>
                </c:pt>
                <c:pt idx="7047">
                  <c:v>11858</c:v>
                </c:pt>
                <c:pt idx="7048">
                  <c:v>11857</c:v>
                </c:pt>
                <c:pt idx="7049">
                  <c:v>11857</c:v>
                </c:pt>
                <c:pt idx="7050">
                  <c:v>11856</c:v>
                </c:pt>
                <c:pt idx="7051">
                  <c:v>11856</c:v>
                </c:pt>
                <c:pt idx="7052">
                  <c:v>11856</c:v>
                </c:pt>
                <c:pt idx="7053">
                  <c:v>11854</c:v>
                </c:pt>
                <c:pt idx="7054">
                  <c:v>11852</c:v>
                </c:pt>
                <c:pt idx="7055">
                  <c:v>11851</c:v>
                </c:pt>
                <c:pt idx="7056">
                  <c:v>11846</c:v>
                </c:pt>
                <c:pt idx="7057">
                  <c:v>11846</c:v>
                </c:pt>
                <c:pt idx="7058">
                  <c:v>11846</c:v>
                </c:pt>
                <c:pt idx="7059">
                  <c:v>11842</c:v>
                </c:pt>
                <c:pt idx="7060">
                  <c:v>11838</c:v>
                </c:pt>
                <c:pt idx="7061">
                  <c:v>11837</c:v>
                </c:pt>
                <c:pt idx="7062">
                  <c:v>11835</c:v>
                </c:pt>
                <c:pt idx="7063">
                  <c:v>11834</c:v>
                </c:pt>
                <c:pt idx="7064">
                  <c:v>11832</c:v>
                </c:pt>
                <c:pt idx="7065">
                  <c:v>11831</c:v>
                </c:pt>
                <c:pt idx="7066">
                  <c:v>11831</c:v>
                </c:pt>
                <c:pt idx="7067">
                  <c:v>11826</c:v>
                </c:pt>
                <c:pt idx="7068">
                  <c:v>11825</c:v>
                </c:pt>
                <c:pt idx="7069">
                  <c:v>11824</c:v>
                </c:pt>
                <c:pt idx="7070">
                  <c:v>11823</c:v>
                </c:pt>
                <c:pt idx="7071">
                  <c:v>11821</c:v>
                </c:pt>
                <c:pt idx="7072">
                  <c:v>11819</c:v>
                </c:pt>
                <c:pt idx="7073">
                  <c:v>11819</c:v>
                </c:pt>
                <c:pt idx="7074">
                  <c:v>11814</c:v>
                </c:pt>
                <c:pt idx="7075">
                  <c:v>11813</c:v>
                </c:pt>
                <c:pt idx="7076">
                  <c:v>11813</c:v>
                </c:pt>
                <c:pt idx="7077">
                  <c:v>11812</c:v>
                </c:pt>
                <c:pt idx="7078">
                  <c:v>11811</c:v>
                </c:pt>
                <c:pt idx="7079">
                  <c:v>11810</c:v>
                </c:pt>
                <c:pt idx="7080">
                  <c:v>11810</c:v>
                </c:pt>
                <c:pt idx="7081">
                  <c:v>11806</c:v>
                </c:pt>
                <c:pt idx="7082">
                  <c:v>11805</c:v>
                </c:pt>
                <c:pt idx="7083">
                  <c:v>11804</c:v>
                </c:pt>
                <c:pt idx="7084">
                  <c:v>11801</c:v>
                </c:pt>
                <c:pt idx="7085">
                  <c:v>11801</c:v>
                </c:pt>
                <c:pt idx="7086">
                  <c:v>11799</c:v>
                </c:pt>
                <c:pt idx="7087">
                  <c:v>11799</c:v>
                </c:pt>
                <c:pt idx="7088">
                  <c:v>11798</c:v>
                </c:pt>
                <c:pt idx="7089">
                  <c:v>11797</c:v>
                </c:pt>
                <c:pt idx="7090">
                  <c:v>11793</c:v>
                </c:pt>
                <c:pt idx="7091">
                  <c:v>11792</c:v>
                </c:pt>
                <c:pt idx="7092">
                  <c:v>11792</c:v>
                </c:pt>
                <c:pt idx="7093">
                  <c:v>11790</c:v>
                </c:pt>
                <c:pt idx="7094">
                  <c:v>11787</c:v>
                </c:pt>
                <c:pt idx="7095">
                  <c:v>11784</c:v>
                </c:pt>
                <c:pt idx="7096">
                  <c:v>11781</c:v>
                </c:pt>
                <c:pt idx="7097">
                  <c:v>11777</c:v>
                </c:pt>
                <c:pt idx="7098">
                  <c:v>11776</c:v>
                </c:pt>
                <c:pt idx="7099">
                  <c:v>11776</c:v>
                </c:pt>
                <c:pt idx="7100">
                  <c:v>11776</c:v>
                </c:pt>
                <c:pt idx="7101">
                  <c:v>11775</c:v>
                </c:pt>
                <c:pt idx="7102">
                  <c:v>11775</c:v>
                </c:pt>
                <c:pt idx="7103">
                  <c:v>11773</c:v>
                </c:pt>
                <c:pt idx="7104">
                  <c:v>11773</c:v>
                </c:pt>
                <c:pt idx="7105">
                  <c:v>11771</c:v>
                </c:pt>
                <c:pt idx="7106">
                  <c:v>11771</c:v>
                </c:pt>
                <c:pt idx="7107">
                  <c:v>11769</c:v>
                </c:pt>
                <c:pt idx="7108">
                  <c:v>11769</c:v>
                </c:pt>
                <c:pt idx="7109">
                  <c:v>11766</c:v>
                </c:pt>
                <c:pt idx="7110">
                  <c:v>11765</c:v>
                </c:pt>
                <c:pt idx="7111">
                  <c:v>11765</c:v>
                </c:pt>
                <c:pt idx="7112">
                  <c:v>11763</c:v>
                </c:pt>
                <c:pt idx="7113">
                  <c:v>11758</c:v>
                </c:pt>
                <c:pt idx="7114">
                  <c:v>11755</c:v>
                </c:pt>
                <c:pt idx="7115">
                  <c:v>11754</c:v>
                </c:pt>
                <c:pt idx="7116">
                  <c:v>11752</c:v>
                </c:pt>
                <c:pt idx="7117">
                  <c:v>11750</c:v>
                </c:pt>
                <c:pt idx="7118">
                  <c:v>11750</c:v>
                </c:pt>
                <c:pt idx="7119">
                  <c:v>11749</c:v>
                </c:pt>
                <c:pt idx="7120">
                  <c:v>11749</c:v>
                </c:pt>
                <c:pt idx="7121">
                  <c:v>11748</c:v>
                </c:pt>
                <c:pt idx="7122">
                  <c:v>11746</c:v>
                </c:pt>
                <c:pt idx="7123">
                  <c:v>11744</c:v>
                </c:pt>
                <c:pt idx="7124">
                  <c:v>11742</c:v>
                </c:pt>
                <c:pt idx="7125">
                  <c:v>11740</c:v>
                </c:pt>
                <c:pt idx="7126">
                  <c:v>11740</c:v>
                </c:pt>
                <c:pt idx="7127">
                  <c:v>11738</c:v>
                </c:pt>
                <c:pt idx="7128">
                  <c:v>11735</c:v>
                </c:pt>
                <c:pt idx="7129">
                  <c:v>11734</c:v>
                </c:pt>
                <c:pt idx="7130">
                  <c:v>11732</c:v>
                </c:pt>
                <c:pt idx="7131">
                  <c:v>11731</c:v>
                </c:pt>
                <c:pt idx="7132">
                  <c:v>11731</c:v>
                </c:pt>
                <c:pt idx="7133">
                  <c:v>11730</c:v>
                </c:pt>
                <c:pt idx="7134">
                  <c:v>11728</c:v>
                </c:pt>
                <c:pt idx="7135">
                  <c:v>11725</c:v>
                </c:pt>
                <c:pt idx="7136">
                  <c:v>11725</c:v>
                </c:pt>
                <c:pt idx="7137">
                  <c:v>11724</c:v>
                </c:pt>
                <c:pt idx="7138">
                  <c:v>11722</c:v>
                </c:pt>
                <c:pt idx="7139">
                  <c:v>11722</c:v>
                </c:pt>
                <c:pt idx="7140">
                  <c:v>11722</c:v>
                </c:pt>
                <c:pt idx="7141">
                  <c:v>11720</c:v>
                </c:pt>
                <c:pt idx="7142">
                  <c:v>11719</c:v>
                </c:pt>
                <c:pt idx="7143">
                  <c:v>11719</c:v>
                </c:pt>
                <c:pt idx="7144">
                  <c:v>11715</c:v>
                </c:pt>
                <c:pt idx="7145">
                  <c:v>11714</c:v>
                </c:pt>
                <c:pt idx="7146">
                  <c:v>11713</c:v>
                </c:pt>
                <c:pt idx="7147">
                  <c:v>11713</c:v>
                </c:pt>
                <c:pt idx="7148">
                  <c:v>11712</c:v>
                </c:pt>
                <c:pt idx="7149">
                  <c:v>11711</c:v>
                </c:pt>
                <c:pt idx="7150">
                  <c:v>11709</c:v>
                </c:pt>
                <c:pt idx="7151">
                  <c:v>11709</c:v>
                </c:pt>
                <c:pt idx="7152">
                  <c:v>11707</c:v>
                </c:pt>
                <c:pt idx="7153">
                  <c:v>11706</c:v>
                </c:pt>
                <c:pt idx="7154">
                  <c:v>11706</c:v>
                </c:pt>
                <c:pt idx="7155">
                  <c:v>11702</c:v>
                </c:pt>
                <c:pt idx="7156">
                  <c:v>11702</c:v>
                </c:pt>
                <c:pt idx="7157">
                  <c:v>11700</c:v>
                </c:pt>
                <c:pt idx="7158">
                  <c:v>11699</c:v>
                </c:pt>
                <c:pt idx="7159">
                  <c:v>11695</c:v>
                </c:pt>
                <c:pt idx="7160">
                  <c:v>11694</c:v>
                </c:pt>
                <c:pt idx="7161">
                  <c:v>11693</c:v>
                </c:pt>
                <c:pt idx="7162">
                  <c:v>11690</c:v>
                </c:pt>
                <c:pt idx="7163">
                  <c:v>11688</c:v>
                </c:pt>
                <c:pt idx="7164">
                  <c:v>11687</c:v>
                </c:pt>
                <c:pt idx="7165">
                  <c:v>11687</c:v>
                </c:pt>
                <c:pt idx="7166">
                  <c:v>11686</c:v>
                </c:pt>
                <c:pt idx="7167">
                  <c:v>11684</c:v>
                </c:pt>
                <c:pt idx="7168">
                  <c:v>11681</c:v>
                </c:pt>
                <c:pt idx="7169">
                  <c:v>11679</c:v>
                </c:pt>
                <c:pt idx="7170">
                  <c:v>11679</c:v>
                </c:pt>
                <c:pt idx="7171">
                  <c:v>11677</c:v>
                </c:pt>
                <c:pt idx="7172">
                  <c:v>11677</c:v>
                </c:pt>
                <c:pt idx="7173">
                  <c:v>11676</c:v>
                </c:pt>
                <c:pt idx="7174">
                  <c:v>11675</c:v>
                </c:pt>
                <c:pt idx="7175">
                  <c:v>11673</c:v>
                </c:pt>
                <c:pt idx="7176">
                  <c:v>11672</c:v>
                </c:pt>
                <c:pt idx="7177">
                  <c:v>11671</c:v>
                </c:pt>
                <c:pt idx="7178">
                  <c:v>11669</c:v>
                </c:pt>
                <c:pt idx="7179">
                  <c:v>11668</c:v>
                </c:pt>
                <c:pt idx="7180">
                  <c:v>11667</c:v>
                </c:pt>
                <c:pt idx="7181">
                  <c:v>11667</c:v>
                </c:pt>
                <c:pt idx="7182">
                  <c:v>11666</c:v>
                </c:pt>
                <c:pt idx="7183">
                  <c:v>11663</c:v>
                </c:pt>
                <c:pt idx="7184">
                  <c:v>11661</c:v>
                </c:pt>
                <c:pt idx="7185">
                  <c:v>11660</c:v>
                </c:pt>
                <c:pt idx="7186">
                  <c:v>11659</c:v>
                </c:pt>
                <c:pt idx="7187">
                  <c:v>11658</c:v>
                </c:pt>
                <c:pt idx="7188">
                  <c:v>11657</c:v>
                </c:pt>
                <c:pt idx="7189">
                  <c:v>11657</c:v>
                </c:pt>
                <c:pt idx="7190">
                  <c:v>11653</c:v>
                </c:pt>
                <c:pt idx="7191">
                  <c:v>11650</c:v>
                </c:pt>
                <c:pt idx="7192">
                  <c:v>11648</c:v>
                </c:pt>
                <c:pt idx="7193">
                  <c:v>11647</c:v>
                </c:pt>
                <c:pt idx="7194">
                  <c:v>11647</c:v>
                </c:pt>
                <c:pt idx="7195">
                  <c:v>11647</c:v>
                </c:pt>
                <c:pt idx="7196">
                  <c:v>11646</c:v>
                </c:pt>
                <c:pt idx="7197">
                  <c:v>11644</c:v>
                </c:pt>
                <c:pt idx="7198">
                  <c:v>11641</c:v>
                </c:pt>
                <c:pt idx="7199">
                  <c:v>11640</c:v>
                </c:pt>
                <c:pt idx="7200">
                  <c:v>11638</c:v>
                </c:pt>
                <c:pt idx="7201">
                  <c:v>11638</c:v>
                </c:pt>
                <c:pt idx="7202">
                  <c:v>11637</c:v>
                </c:pt>
                <c:pt idx="7203">
                  <c:v>11634</c:v>
                </c:pt>
                <c:pt idx="7204">
                  <c:v>11633</c:v>
                </c:pt>
                <c:pt idx="7205">
                  <c:v>11631</c:v>
                </c:pt>
                <c:pt idx="7206">
                  <c:v>11630</c:v>
                </c:pt>
                <c:pt idx="7207">
                  <c:v>11628</c:v>
                </c:pt>
                <c:pt idx="7208">
                  <c:v>11623</c:v>
                </c:pt>
                <c:pt idx="7209">
                  <c:v>11617</c:v>
                </c:pt>
                <c:pt idx="7210">
                  <c:v>11616</c:v>
                </c:pt>
                <c:pt idx="7211">
                  <c:v>11616</c:v>
                </c:pt>
                <c:pt idx="7212">
                  <c:v>11615</c:v>
                </c:pt>
                <c:pt idx="7213">
                  <c:v>11614</c:v>
                </c:pt>
                <c:pt idx="7214">
                  <c:v>11612</c:v>
                </c:pt>
                <c:pt idx="7215">
                  <c:v>11609</c:v>
                </c:pt>
                <c:pt idx="7216">
                  <c:v>11609</c:v>
                </c:pt>
                <c:pt idx="7217">
                  <c:v>11609</c:v>
                </c:pt>
                <c:pt idx="7218">
                  <c:v>11608</c:v>
                </c:pt>
                <c:pt idx="7219">
                  <c:v>11607</c:v>
                </c:pt>
                <c:pt idx="7220">
                  <c:v>11603</c:v>
                </c:pt>
                <c:pt idx="7221">
                  <c:v>11595</c:v>
                </c:pt>
                <c:pt idx="7222">
                  <c:v>11592</c:v>
                </c:pt>
                <c:pt idx="7223">
                  <c:v>11591</c:v>
                </c:pt>
                <c:pt idx="7224">
                  <c:v>11590</c:v>
                </c:pt>
                <c:pt idx="7225">
                  <c:v>11588</c:v>
                </c:pt>
                <c:pt idx="7226">
                  <c:v>11588</c:v>
                </c:pt>
                <c:pt idx="7227">
                  <c:v>11586</c:v>
                </c:pt>
                <c:pt idx="7228">
                  <c:v>11583</c:v>
                </c:pt>
                <c:pt idx="7229">
                  <c:v>11583</c:v>
                </c:pt>
                <c:pt idx="7230">
                  <c:v>11580</c:v>
                </c:pt>
                <c:pt idx="7231">
                  <c:v>11579</c:v>
                </c:pt>
                <c:pt idx="7232">
                  <c:v>11578</c:v>
                </c:pt>
                <c:pt idx="7233">
                  <c:v>11578</c:v>
                </c:pt>
                <c:pt idx="7234">
                  <c:v>11578</c:v>
                </c:pt>
                <c:pt idx="7235">
                  <c:v>11574</c:v>
                </c:pt>
                <c:pt idx="7236">
                  <c:v>11573</c:v>
                </c:pt>
                <c:pt idx="7237">
                  <c:v>11571</c:v>
                </c:pt>
                <c:pt idx="7238">
                  <c:v>11571</c:v>
                </c:pt>
                <c:pt idx="7239">
                  <c:v>11569</c:v>
                </c:pt>
                <c:pt idx="7240">
                  <c:v>11565</c:v>
                </c:pt>
                <c:pt idx="7241">
                  <c:v>11565</c:v>
                </c:pt>
                <c:pt idx="7242">
                  <c:v>11565</c:v>
                </c:pt>
                <c:pt idx="7243">
                  <c:v>11565</c:v>
                </c:pt>
                <c:pt idx="7244">
                  <c:v>11564</c:v>
                </c:pt>
                <c:pt idx="7245">
                  <c:v>11563</c:v>
                </c:pt>
                <c:pt idx="7246">
                  <c:v>11562</c:v>
                </c:pt>
                <c:pt idx="7247">
                  <c:v>11560</c:v>
                </c:pt>
                <c:pt idx="7248">
                  <c:v>11560</c:v>
                </c:pt>
                <c:pt idx="7249">
                  <c:v>11555</c:v>
                </c:pt>
                <c:pt idx="7250">
                  <c:v>11555</c:v>
                </c:pt>
                <c:pt idx="7251">
                  <c:v>11554</c:v>
                </c:pt>
                <c:pt idx="7252">
                  <c:v>11553</c:v>
                </c:pt>
                <c:pt idx="7253">
                  <c:v>11550</c:v>
                </c:pt>
                <c:pt idx="7254">
                  <c:v>11550</c:v>
                </c:pt>
                <c:pt idx="7255">
                  <c:v>11550</c:v>
                </c:pt>
                <c:pt idx="7256">
                  <c:v>11547</c:v>
                </c:pt>
                <c:pt idx="7257">
                  <c:v>11547</c:v>
                </c:pt>
                <c:pt idx="7258">
                  <c:v>11545</c:v>
                </c:pt>
                <c:pt idx="7259">
                  <c:v>11544</c:v>
                </c:pt>
                <c:pt idx="7260">
                  <c:v>11542</c:v>
                </c:pt>
                <c:pt idx="7261">
                  <c:v>11538</c:v>
                </c:pt>
                <c:pt idx="7262">
                  <c:v>11536</c:v>
                </c:pt>
                <c:pt idx="7263">
                  <c:v>11533</c:v>
                </c:pt>
                <c:pt idx="7264">
                  <c:v>11532</c:v>
                </c:pt>
                <c:pt idx="7265">
                  <c:v>11531</c:v>
                </c:pt>
                <c:pt idx="7266">
                  <c:v>11528</c:v>
                </c:pt>
                <c:pt idx="7267">
                  <c:v>11527</c:v>
                </c:pt>
                <c:pt idx="7268">
                  <c:v>11526</c:v>
                </c:pt>
                <c:pt idx="7269">
                  <c:v>11524</c:v>
                </c:pt>
                <c:pt idx="7270">
                  <c:v>11524</c:v>
                </c:pt>
                <c:pt idx="7271">
                  <c:v>11524</c:v>
                </c:pt>
                <c:pt idx="7272">
                  <c:v>11523</c:v>
                </c:pt>
                <c:pt idx="7273">
                  <c:v>11522</c:v>
                </c:pt>
                <c:pt idx="7274">
                  <c:v>11521</c:v>
                </c:pt>
                <c:pt idx="7275">
                  <c:v>11520</c:v>
                </c:pt>
                <c:pt idx="7276">
                  <c:v>11519</c:v>
                </c:pt>
                <c:pt idx="7277">
                  <c:v>11518</c:v>
                </c:pt>
                <c:pt idx="7278">
                  <c:v>11517</c:v>
                </c:pt>
                <c:pt idx="7279">
                  <c:v>11516</c:v>
                </c:pt>
                <c:pt idx="7280">
                  <c:v>11515</c:v>
                </c:pt>
                <c:pt idx="7281">
                  <c:v>11514</c:v>
                </c:pt>
                <c:pt idx="7282">
                  <c:v>11514</c:v>
                </c:pt>
                <c:pt idx="7283">
                  <c:v>11513</c:v>
                </c:pt>
                <c:pt idx="7284">
                  <c:v>11513</c:v>
                </c:pt>
                <c:pt idx="7285">
                  <c:v>11511</c:v>
                </c:pt>
                <c:pt idx="7286">
                  <c:v>11510</c:v>
                </c:pt>
                <c:pt idx="7287">
                  <c:v>11508</c:v>
                </c:pt>
                <c:pt idx="7288">
                  <c:v>11508</c:v>
                </c:pt>
                <c:pt idx="7289">
                  <c:v>11507</c:v>
                </c:pt>
                <c:pt idx="7290">
                  <c:v>11505</c:v>
                </c:pt>
                <c:pt idx="7291">
                  <c:v>11505</c:v>
                </c:pt>
                <c:pt idx="7292">
                  <c:v>11504</c:v>
                </c:pt>
                <c:pt idx="7293">
                  <c:v>11504</c:v>
                </c:pt>
                <c:pt idx="7294">
                  <c:v>11504</c:v>
                </c:pt>
                <c:pt idx="7295">
                  <c:v>11502</c:v>
                </c:pt>
                <c:pt idx="7296">
                  <c:v>11502</c:v>
                </c:pt>
                <c:pt idx="7297">
                  <c:v>11501</c:v>
                </c:pt>
                <c:pt idx="7298">
                  <c:v>11501</c:v>
                </c:pt>
                <c:pt idx="7299">
                  <c:v>11499</c:v>
                </c:pt>
                <c:pt idx="7300">
                  <c:v>11498</c:v>
                </c:pt>
                <c:pt idx="7301">
                  <c:v>11498</c:v>
                </c:pt>
                <c:pt idx="7302">
                  <c:v>11494</c:v>
                </c:pt>
                <c:pt idx="7303">
                  <c:v>11493</c:v>
                </c:pt>
                <c:pt idx="7304">
                  <c:v>11493</c:v>
                </c:pt>
                <c:pt idx="7305">
                  <c:v>11492</c:v>
                </c:pt>
                <c:pt idx="7306">
                  <c:v>11491</c:v>
                </c:pt>
                <c:pt idx="7307">
                  <c:v>11491</c:v>
                </c:pt>
                <c:pt idx="7308">
                  <c:v>11490</c:v>
                </c:pt>
                <c:pt idx="7309">
                  <c:v>11489</c:v>
                </c:pt>
                <c:pt idx="7310">
                  <c:v>11489</c:v>
                </c:pt>
                <c:pt idx="7311">
                  <c:v>11489</c:v>
                </c:pt>
                <c:pt idx="7312">
                  <c:v>11488</c:v>
                </c:pt>
                <c:pt idx="7313">
                  <c:v>11488</c:v>
                </c:pt>
                <c:pt idx="7314">
                  <c:v>11488</c:v>
                </c:pt>
                <c:pt idx="7315">
                  <c:v>11488</c:v>
                </c:pt>
                <c:pt idx="7316">
                  <c:v>11487</c:v>
                </c:pt>
                <c:pt idx="7317">
                  <c:v>11486</c:v>
                </c:pt>
                <c:pt idx="7318">
                  <c:v>11486</c:v>
                </c:pt>
                <c:pt idx="7319">
                  <c:v>11483</c:v>
                </c:pt>
                <c:pt idx="7320">
                  <c:v>11482</c:v>
                </c:pt>
                <c:pt idx="7321">
                  <c:v>11481</c:v>
                </c:pt>
                <c:pt idx="7322">
                  <c:v>11479</c:v>
                </c:pt>
                <c:pt idx="7323">
                  <c:v>11477</c:v>
                </c:pt>
                <c:pt idx="7324">
                  <c:v>11477</c:v>
                </c:pt>
                <c:pt idx="7325">
                  <c:v>11477</c:v>
                </c:pt>
                <c:pt idx="7326">
                  <c:v>11476</c:v>
                </c:pt>
                <c:pt idx="7327">
                  <c:v>11469</c:v>
                </c:pt>
                <c:pt idx="7328">
                  <c:v>11468</c:v>
                </c:pt>
                <c:pt idx="7329">
                  <c:v>11468</c:v>
                </c:pt>
                <c:pt idx="7330">
                  <c:v>11468</c:v>
                </c:pt>
                <c:pt idx="7331">
                  <c:v>11468</c:v>
                </c:pt>
                <c:pt idx="7332">
                  <c:v>11467</c:v>
                </c:pt>
                <c:pt idx="7333">
                  <c:v>11464</c:v>
                </c:pt>
                <c:pt idx="7334">
                  <c:v>11457</c:v>
                </c:pt>
                <c:pt idx="7335">
                  <c:v>11454</c:v>
                </c:pt>
                <c:pt idx="7336">
                  <c:v>11454</c:v>
                </c:pt>
                <c:pt idx="7337">
                  <c:v>11452</c:v>
                </c:pt>
                <c:pt idx="7338">
                  <c:v>11450</c:v>
                </c:pt>
                <c:pt idx="7339">
                  <c:v>11450</c:v>
                </c:pt>
                <c:pt idx="7340">
                  <c:v>11448</c:v>
                </c:pt>
                <c:pt idx="7341">
                  <c:v>11446</c:v>
                </c:pt>
                <c:pt idx="7342">
                  <c:v>11446</c:v>
                </c:pt>
                <c:pt idx="7343">
                  <c:v>11445</c:v>
                </c:pt>
                <c:pt idx="7344">
                  <c:v>11445</c:v>
                </c:pt>
                <c:pt idx="7345">
                  <c:v>11443</c:v>
                </c:pt>
                <c:pt idx="7346">
                  <c:v>11440</c:v>
                </c:pt>
                <c:pt idx="7347">
                  <c:v>11440</c:v>
                </c:pt>
                <c:pt idx="7348">
                  <c:v>11437</c:v>
                </c:pt>
                <c:pt idx="7349">
                  <c:v>11433</c:v>
                </c:pt>
                <c:pt idx="7350">
                  <c:v>11431</c:v>
                </c:pt>
                <c:pt idx="7351">
                  <c:v>11430</c:v>
                </c:pt>
                <c:pt idx="7352">
                  <c:v>11428</c:v>
                </c:pt>
                <c:pt idx="7353">
                  <c:v>11428</c:v>
                </c:pt>
                <c:pt idx="7354">
                  <c:v>11427</c:v>
                </c:pt>
                <c:pt idx="7355">
                  <c:v>11425</c:v>
                </c:pt>
                <c:pt idx="7356">
                  <c:v>11424</c:v>
                </c:pt>
                <c:pt idx="7357">
                  <c:v>11424</c:v>
                </c:pt>
                <c:pt idx="7358">
                  <c:v>11423</c:v>
                </c:pt>
                <c:pt idx="7359">
                  <c:v>11423</c:v>
                </c:pt>
                <c:pt idx="7360">
                  <c:v>11422</c:v>
                </c:pt>
                <c:pt idx="7361">
                  <c:v>11421</c:v>
                </c:pt>
                <c:pt idx="7362">
                  <c:v>11420</c:v>
                </c:pt>
                <c:pt idx="7363">
                  <c:v>11416</c:v>
                </c:pt>
                <c:pt idx="7364">
                  <c:v>11415</c:v>
                </c:pt>
                <c:pt idx="7365">
                  <c:v>11414</c:v>
                </c:pt>
                <c:pt idx="7366">
                  <c:v>11413</c:v>
                </c:pt>
                <c:pt idx="7367">
                  <c:v>11413</c:v>
                </c:pt>
                <c:pt idx="7368">
                  <c:v>11413</c:v>
                </c:pt>
                <c:pt idx="7369">
                  <c:v>11412</c:v>
                </c:pt>
                <c:pt idx="7370">
                  <c:v>11411</c:v>
                </c:pt>
                <c:pt idx="7371">
                  <c:v>11410</c:v>
                </c:pt>
                <c:pt idx="7372">
                  <c:v>11410</c:v>
                </c:pt>
                <c:pt idx="7373">
                  <c:v>11409</c:v>
                </c:pt>
                <c:pt idx="7374">
                  <c:v>11406</c:v>
                </c:pt>
                <c:pt idx="7375">
                  <c:v>11403</c:v>
                </c:pt>
                <c:pt idx="7376">
                  <c:v>11402</c:v>
                </c:pt>
                <c:pt idx="7377">
                  <c:v>11401</c:v>
                </c:pt>
                <c:pt idx="7378">
                  <c:v>11400</c:v>
                </c:pt>
                <c:pt idx="7379">
                  <c:v>11400</c:v>
                </c:pt>
                <c:pt idx="7380">
                  <c:v>11399</c:v>
                </c:pt>
                <c:pt idx="7381">
                  <c:v>11395</c:v>
                </c:pt>
                <c:pt idx="7382">
                  <c:v>11395</c:v>
                </c:pt>
                <c:pt idx="7383">
                  <c:v>11392</c:v>
                </c:pt>
                <c:pt idx="7384">
                  <c:v>11391</c:v>
                </c:pt>
                <c:pt idx="7385">
                  <c:v>11385</c:v>
                </c:pt>
                <c:pt idx="7386">
                  <c:v>11382</c:v>
                </c:pt>
                <c:pt idx="7387">
                  <c:v>11381</c:v>
                </c:pt>
                <c:pt idx="7388">
                  <c:v>11381</c:v>
                </c:pt>
                <c:pt idx="7389">
                  <c:v>11378</c:v>
                </c:pt>
                <c:pt idx="7390">
                  <c:v>11375</c:v>
                </c:pt>
                <c:pt idx="7391">
                  <c:v>11372</c:v>
                </c:pt>
                <c:pt idx="7392">
                  <c:v>11372</c:v>
                </c:pt>
                <c:pt idx="7393">
                  <c:v>11372</c:v>
                </c:pt>
                <c:pt idx="7394">
                  <c:v>11369</c:v>
                </c:pt>
                <c:pt idx="7395">
                  <c:v>11367</c:v>
                </c:pt>
                <c:pt idx="7396">
                  <c:v>11367</c:v>
                </c:pt>
                <c:pt idx="7397">
                  <c:v>11365</c:v>
                </c:pt>
                <c:pt idx="7398">
                  <c:v>11364</c:v>
                </c:pt>
                <c:pt idx="7399">
                  <c:v>11362</c:v>
                </c:pt>
                <c:pt idx="7400">
                  <c:v>11361</c:v>
                </c:pt>
                <c:pt idx="7401">
                  <c:v>11359</c:v>
                </c:pt>
                <c:pt idx="7402">
                  <c:v>11357</c:v>
                </c:pt>
                <c:pt idx="7403">
                  <c:v>11356</c:v>
                </c:pt>
                <c:pt idx="7404">
                  <c:v>11355</c:v>
                </c:pt>
                <c:pt idx="7405">
                  <c:v>11353</c:v>
                </c:pt>
                <c:pt idx="7406">
                  <c:v>11353</c:v>
                </c:pt>
                <c:pt idx="7407">
                  <c:v>11352</c:v>
                </c:pt>
                <c:pt idx="7408">
                  <c:v>11350</c:v>
                </c:pt>
                <c:pt idx="7409">
                  <c:v>11346</c:v>
                </c:pt>
                <c:pt idx="7410">
                  <c:v>11343</c:v>
                </c:pt>
                <c:pt idx="7411">
                  <c:v>11342</c:v>
                </c:pt>
                <c:pt idx="7412">
                  <c:v>11338</c:v>
                </c:pt>
                <c:pt idx="7413">
                  <c:v>11333</c:v>
                </c:pt>
                <c:pt idx="7414">
                  <c:v>11332</c:v>
                </c:pt>
                <c:pt idx="7415">
                  <c:v>11331</c:v>
                </c:pt>
                <c:pt idx="7416">
                  <c:v>11328</c:v>
                </c:pt>
                <c:pt idx="7417">
                  <c:v>11327</c:v>
                </c:pt>
                <c:pt idx="7418">
                  <c:v>11326</c:v>
                </c:pt>
                <c:pt idx="7419">
                  <c:v>11323</c:v>
                </c:pt>
                <c:pt idx="7420">
                  <c:v>11323</c:v>
                </c:pt>
                <c:pt idx="7421">
                  <c:v>11323</c:v>
                </c:pt>
                <c:pt idx="7422">
                  <c:v>11322</c:v>
                </c:pt>
                <c:pt idx="7423">
                  <c:v>11321</c:v>
                </c:pt>
                <c:pt idx="7424">
                  <c:v>11317</c:v>
                </c:pt>
                <c:pt idx="7425">
                  <c:v>11316</c:v>
                </c:pt>
                <c:pt idx="7426">
                  <c:v>11316</c:v>
                </c:pt>
                <c:pt idx="7427">
                  <c:v>11314</c:v>
                </c:pt>
                <c:pt idx="7428">
                  <c:v>11313</c:v>
                </c:pt>
                <c:pt idx="7429">
                  <c:v>11312</c:v>
                </c:pt>
                <c:pt idx="7430">
                  <c:v>11307</c:v>
                </c:pt>
                <c:pt idx="7431">
                  <c:v>11307</c:v>
                </c:pt>
                <c:pt idx="7432">
                  <c:v>11307</c:v>
                </c:pt>
                <c:pt idx="7433">
                  <c:v>11299</c:v>
                </c:pt>
                <c:pt idx="7434">
                  <c:v>11299</c:v>
                </c:pt>
                <c:pt idx="7435">
                  <c:v>11298</c:v>
                </c:pt>
                <c:pt idx="7436">
                  <c:v>11298</c:v>
                </c:pt>
                <c:pt idx="7437">
                  <c:v>11296</c:v>
                </c:pt>
                <c:pt idx="7438">
                  <c:v>11296</c:v>
                </c:pt>
                <c:pt idx="7439">
                  <c:v>11295</c:v>
                </c:pt>
                <c:pt idx="7440">
                  <c:v>11295</c:v>
                </c:pt>
                <c:pt idx="7441">
                  <c:v>11294</c:v>
                </c:pt>
                <c:pt idx="7442">
                  <c:v>11294</c:v>
                </c:pt>
                <c:pt idx="7443">
                  <c:v>11292</c:v>
                </c:pt>
                <c:pt idx="7444">
                  <c:v>11288</c:v>
                </c:pt>
                <c:pt idx="7445">
                  <c:v>11285</c:v>
                </c:pt>
                <c:pt idx="7446">
                  <c:v>11285</c:v>
                </c:pt>
                <c:pt idx="7447">
                  <c:v>11281</c:v>
                </c:pt>
                <c:pt idx="7448">
                  <c:v>11280</c:v>
                </c:pt>
                <c:pt idx="7449">
                  <c:v>11273</c:v>
                </c:pt>
                <c:pt idx="7450">
                  <c:v>11273</c:v>
                </c:pt>
                <c:pt idx="7451">
                  <c:v>11273</c:v>
                </c:pt>
                <c:pt idx="7452">
                  <c:v>11272</c:v>
                </c:pt>
                <c:pt idx="7453">
                  <c:v>11269</c:v>
                </c:pt>
                <c:pt idx="7454">
                  <c:v>11269</c:v>
                </c:pt>
                <c:pt idx="7455">
                  <c:v>11268</c:v>
                </c:pt>
                <c:pt idx="7456">
                  <c:v>11268</c:v>
                </c:pt>
                <c:pt idx="7457">
                  <c:v>11267</c:v>
                </c:pt>
                <c:pt idx="7458">
                  <c:v>11267</c:v>
                </c:pt>
                <c:pt idx="7459">
                  <c:v>11266</c:v>
                </c:pt>
                <c:pt idx="7460">
                  <c:v>11266</c:v>
                </c:pt>
                <c:pt idx="7461">
                  <c:v>11266</c:v>
                </c:pt>
                <c:pt idx="7462">
                  <c:v>11265</c:v>
                </c:pt>
                <c:pt idx="7463">
                  <c:v>11264</c:v>
                </c:pt>
                <c:pt idx="7464">
                  <c:v>11263</c:v>
                </c:pt>
                <c:pt idx="7465">
                  <c:v>11262</c:v>
                </c:pt>
                <c:pt idx="7466">
                  <c:v>11261</c:v>
                </c:pt>
                <c:pt idx="7467">
                  <c:v>11259</c:v>
                </c:pt>
                <c:pt idx="7468">
                  <c:v>11258</c:v>
                </c:pt>
                <c:pt idx="7469">
                  <c:v>11255</c:v>
                </c:pt>
                <c:pt idx="7470">
                  <c:v>11255</c:v>
                </c:pt>
                <c:pt idx="7471">
                  <c:v>11254</c:v>
                </c:pt>
                <c:pt idx="7472">
                  <c:v>11254</c:v>
                </c:pt>
                <c:pt idx="7473">
                  <c:v>11245</c:v>
                </c:pt>
                <c:pt idx="7474">
                  <c:v>11244</c:v>
                </c:pt>
                <c:pt idx="7475">
                  <c:v>11241</c:v>
                </c:pt>
                <c:pt idx="7476">
                  <c:v>11241</c:v>
                </c:pt>
                <c:pt idx="7477">
                  <c:v>11241</c:v>
                </c:pt>
                <c:pt idx="7478">
                  <c:v>11240</c:v>
                </c:pt>
                <c:pt idx="7479">
                  <c:v>11238</c:v>
                </c:pt>
                <c:pt idx="7480">
                  <c:v>11236</c:v>
                </c:pt>
                <c:pt idx="7481">
                  <c:v>11235</c:v>
                </c:pt>
                <c:pt idx="7482">
                  <c:v>11234</c:v>
                </c:pt>
                <c:pt idx="7483">
                  <c:v>11233</c:v>
                </c:pt>
                <c:pt idx="7484">
                  <c:v>11229</c:v>
                </c:pt>
                <c:pt idx="7485">
                  <c:v>11229</c:v>
                </c:pt>
                <c:pt idx="7486">
                  <c:v>11229</c:v>
                </c:pt>
                <c:pt idx="7487">
                  <c:v>11227</c:v>
                </c:pt>
                <c:pt idx="7488">
                  <c:v>11227</c:v>
                </c:pt>
                <c:pt idx="7489">
                  <c:v>11227</c:v>
                </c:pt>
                <c:pt idx="7490">
                  <c:v>11225</c:v>
                </c:pt>
                <c:pt idx="7491">
                  <c:v>11225</c:v>
                </c:pt>
                <c:pt idx="7492">
                  <c:v>11224</c:v>
                </c:pt>
                <c:pt idx="7493">
                  <c:v>11223</c:v>
                </c:pt>
                <c:pt idx="7494">
                  <c:v>11222</c:v>
                </c:pt>
                <c:pt idx="7495">
                  <c:v>11222</c:v>
                </c:pt>
                <c:pt idx="7496">
                  <c:v>11221</c:v>
                </c:pt>
                <c:pt idx="7497">
                  <c:v>11221</c:v>
                </c:pt>
                <c:pt idx="7498">
                  <c:v>11220</c:v>
                </c:pt>
                <c:pt idx="7499">
                  <c:v>11220</c:v>
                </c:pt>
                <c:pt idx="7500">
                  <c:v>11220</c:v>
                </c:pt>
                <c:pt idx="7501">
                  <c:v>11219</c:v>
                </c:pt>
                <c:pt idx="7502">
                  <c:v>11219</c:v>
                </c:pt>
                <c:pt idx="7503">
                  <c:v>11217</c:v>
                </c:pt>
                <c:pt idx="7504">
                  <c:v>11215</c:v>
                </c:pt>
                <c:pt idx="7505">
                  <c:v>11214</c:v>
                </c:pt>
                <c:pt idx="7506">
                  <c:v>11213</c:v>
                </c:pt>
                <c:pt idx="7507">
                  <c:v>11213</c:v>
                </c:pt>
                <c:pt idx="7508">
                  <c:v>11212</c:v>
                </c:pt>
                <c:pt idx="7509">
                  <c:v>11212</c:v>
                </c:pt>
                <c:pt idx="7510">
                  <c:v>11211</c:v>
                </c:pt>
                <c:pt idx="7511">
                  <c:v>11210</c:v>
                </c:pt>
                <c:pt idx="7512">
                  <c:v>11210</c:v>
                </c:pt>
                <c:pt idx="7513">
                  <c:v>11209</c:v>
                </c:pt>
                <c:pt idx="7514">
                  <c:v>11209</c:v>
                </c:pt>
                <c:pt idx="7515">
                  <c:v>11208</c:v>
                </c:pt>
                <c:pt idx="7516">
                  <c:v>11207</c:v>
                </c:pt>
                <c:pt idx="7517">
                  <c:v>11207</c:v>
                </c:pt>
                <c:pt idx="7518">
                  <c:v>11205</c:v>
                </c:pt>
                <c:pt idx="7519">
                  <c:v>11203</c:v>
                </c:pt>
                <c:pt idx="7520">
                  <c:v>11202</c:v>
                </c:pt>
                <c:pt idx="7521">
                  <c:v>11201</c:v>
                </c:pt>
                <c:pt idx="7522">
                  <c:v>11201</c:v>
                </c:pt>
                <c:pt idx="7523">
                  <c:v>11199</c:v>
                </c:pt>
                <c:pt idx="7524">
                  <c:v>11197</c:v>
                </c:pt>
                <c:pt idx="7525">
                  <c:v>11197</c:v>
                </c:pt>
                <c:pt idx="7526">
                  <c:v>11195</c:v>
                </c:pt>
                <c:pt idx="7527">
                  <c:v>11195</c:v>
                </c:pt>
                <c:pt idx="7528">
                  <c:v>11193</c:v>
                </c:pt>
                <c:pt idx="7529">
                  <c:v>11193</c:v>
                </c:pt>
                <c:pt idx="7530">
                  <c:v>11190</c:v>
                </c:pt>
                <c:pt idx="7531">
                  <c:v>11190</c:v>
                </c:pt>
                <c:pt idx="7532">
                  <c:v>11188</c:v>
                </c:pt>
                <c:pt idx="7533">
                  <c:v>11186</c:v>
                </c:pt>
                <c:pt idx="7534">
                  <c:v>11186</c:v>
                </c:pt>
                <c:pt idx="7535">
                  <c:v>11184</c:v>
                </c:pt>
                <c:pt idx="7536">
                  <c:v>11184</c:v>
                </c:pt>
                <c:pt idx="7537">
                  <c:v>11184</c:v>
                </c:pt>
                <c:pt idx="7538">
                  <c:v>11181</c:v>
                </c:pt>
                <c:pt idx="7539">
                  <c:v>11180</c:v>
                </c:pt>
                <c:pt idx="7540">
                  <c:v>11179</c:v>
                </c:pt>
                <c:pt idx="7541">
                  <c:v>11179</c:v>
                </c:pt>
                <c:pt idx="7542">
                  <c:v>11178</c:v>
                </c:pt>
                <c:pt idx="7543">
                  <c:v>11175</c:v>
                </c:pt>
                <c:pt idx="7544">
                  <c:v>11174</c:v>
                </c:pt>
                <c:pt idx="7545">
                  <c:v>11173</c:v>
                </c:pt>
                <c:pt idx="7546">
                  <c:v>11172</c:v>
                </c:pt>
                <c:pt idx="7547">
                  <c:v>11169</c:v>
                </c:pt>
                <c:pt idx="7548">
                  <c:v>11169</c:v>
                </c:pt>
                <c:pt idx="7549">
                  <c:v>11168</c:v>
                </c:pt>
                <c:pt idx="7550">
                  <c:v>11167</c:v>
                </c:pt>
                <c:pt idx="7551">
                  <c:v>11163</c:v>
                </c:pt>
                <c:pt idx="7552">
                  <c:v>11162</c:v>
                </c:pt>
                <c:pt idx="7553">
                  <c:v>11161</c:v>
                </c:pt>
                <c:pt idx="7554">
                  <c:v>11159</c:v>
                </c:pt>
                <c:pt idx="7555">
                  <c:v>11158</c:v>
                </c:pt>
                <c:pt idx="7556">
                  <c:v>11156</c:v>
                </c:pt>
                <c:pt idx="7557">
                  <c:v>11153</c:v>
                </c:pt>
                <c:pt idx="7558">
                  <c:v>11153</c:v>
                </c:pt>
                <c:pt idx="7559">
                  <c:v>11153</c:v>
                </c:pt>
                <c:pt idx="7560">
                  <c:v>11151</c:v>
                </c:pt>
                <c:pt idx="7561">
                  <c:v>11149</c:v>
                </c:pt>
                <c:pt idx="7562">
                  <c:v>11145</c:v>
                </c:pt>
                <c:pt idx="7563">
                  <c:v>11144</c:v>
                </c:pt>
                <c:pt idx="7564">
                  <c:v>11144</c:v>
                </c:pt>
                <c:pt idx="7565">
                  <c:v>11143</c:v>
                </c:pt>
                <c:pt idx="7566">
                  <c:v>11143</c:v>
                </c:pt>
                <c:pt idx="7567">
                  <c:v>11139</c:v>
                </c:pt>
                <c:pt idx="7568">
                  <c:v>11135</c:v>
                </c:pt>
                <c:pt idx="7569">
                  <c:v>11131</c:v>
                </c:pt>
                <c:pt idx="7570">
                  <c:v>11130</c:v>
                </c:pt>
                <c:pt idx="7571">
                  <c:v>11128</c:v>
                </c:pt>
                <c:pt idx="7572">
                  <c:v>11128</c:v>
                </c:pt>
                <c:pt idx="7573">
                  <c:v>11128</c:v>
                </c:pt>
                <c:pt idx="7574">
                  <c:v>11126</c:v>
                </c:pt>
                <c:pt idx="7575">
                  <c:v>11116</c:v>
                </c:pt>
                <c:pt idx="7576">
                  <c:v>11116</c:v>
                </c:pt>
                <c:pt idx="7577">
                  <c:v>11115</c:v>
                </c:pt>
                <c:pt idx="7578">
                  <c:v>11110</c:v>
                </c:pt>
                <c:pt idx="7579">
                  <c:v>11106</c:v>
                </c:pt>
                <c:pt idx="7580">
                  <c:v>11103</c:v>
                </c:pt>
                <c:pt idx="7581">
                  <c:v>11101</c:v>
                </c:pt>
                <c:pt idx="7582">
                  <c:v>11100</c:v>
                </c:pt>
                <c:pt idx="7583">
                  <c:v>11100</c:v>
                </c:pt>
                <c:pt idx="7584">
                  <c:v>11099</c:v>
                </c:pt>
                <c:pt idx="7585">
                  <c:v>11098</c:v>
                </c:pt>
                <c:pt idx="7586">
                  <c:v>11098</c:v>
                </c:pt>
                <c:pt idx="7587">
                  <c:v>11097</c:v>
                </c:pt>
                <c:pt idx="7588">
                  <c:v>11097</c:v>
                </c:pt>
                <c:pt idx="7589">
                  <c:v>11096</c:v>
                </c:pt>
                <c:pt idx="7590">
                  <c:v>11096</c:v>
                </c:pt>
                <c:pt idx="7591">
                  <c:v>11095</c:v>
                </c:pt>
                <c:pt idx="7592">
                  <c:v>11091</c:v>
                </c:pt>
                <c:pt idx="7593">
                  <c:v>11091</c:v>
                </c:pt>
                <c:pt idx="7594">
                  <c:v>11088</c:v>
                </c:pt>
                <c:pt idx="7595">
                  <c:v>11087</c:v>
                </c:pt>
                <c:pt idx="7596">
                  <c:v>11087</c:v>
                </c:pt>
                <c:pt idx="7597">
                  <c:v>11086</c:v>
                </c:pt>
                <c:pt idx="7598">
                  <c:v>11084</c:v>
                </c:pt>
                <c:pt idx="7599">
                  <c:v>11084</c:v>
                </c:pt>
                <c:pt idx="7600">
                  <c:v>11083</c:v>
                </c:pt>
                <c:pt idx="7601">
                  <c:v>11081</c:v>
                </c:pt>
                <c:pt idx="7602">
                  <c:v>11079</c:v>
                </c:pt>
                <c:pt idx="7603">
                  <c:v>11078</c:v>
                </c:pt>
                <c:pt idx="7604">
                  <c:v>11078</c:v>
                </c:pt>
                <c:pt idx="7605">
                  <c:v>11076</c:v>
                </c:pt>
                <c:pt idx="7606">
                  <c:v>11076</c:v>
                </c:pt>
                <c:pt idx="7607">
                  <c:v>11075</c:v>
                </c:pt>
                <c:pt idx="7608">
                  <c:v>11074</c:v>
                </c:pt>
                <c:pt idx="7609">
                  <c:v>11074</c:v>
                </c:pt>
                <c:pt idx="7610">
                  <c:v>11071</c:v>
                </c:pt>
                <c:pt idx="7611">
                  <c:v>11071</c:v>
                </c:pt>
                <c:pt idx="7612">
                  <c:v>11068</c:v>
                </c:pt>
                <c:pt idx="7613">
                  <c:v>11067</c:v>
                </c:pt>
                <c:pt idx="7614">
                  <c:v>11066</c:v>
                </c:pt>
                <c:pt idx="7615">
                  <c:v>11066</c:v>
                </c:pt>
                <c:pt idx="7616">
                  <c:v>11065</c:v>
                </c:pt>
                <c:pt idx="7617">
                  <c:v>11055</c:v>
                </c:pt>
                <c:pt idx="7618">
                  <c:v>11052</c:v>
                </c:pt>
                <c:pt idx="7619">
                  <c:v>11052</c:v>
                </c:pt>
                <c:pt idx="7620">
                  <c:v>11047</c:v>
                </c:pt>
                <c:pt idx="7621">
                  <c:v>11046</c:v>
                </c:pt>
                <c:pt idx="7622">
                  <c:v>11045</c:v>
                </c:pt>
                <c:pt idx="7623">
                  <c:v>11045</c:v>
                </c:pt>
                <c:pt idx="7624">
                  <c:v>11041</c:v>
                </c:pt>
                <c:pt idx="7625">
                  <c:v>11038</c:v>
                </c:pt>
                <c:pt idx="7626">
                  <c:v>11036</c:v>
                </c:pt>
                <c:pt idx="7627">
                  <c:v>11036</c:v>
                </c:pt>
                <c:pt idx="7628">
                  <c:v>11035</c:v>
                </c:pt>
                <c:pt idx="7629">
                  <c:v>11032</c:v>
                </c:pt>
                <c:pt idx="7630">
                  <c:v>11030</c:v>
                </c:pt>
                <c:pt idx="7631">
                  <c:v>11027</c:v>
                </c:pt>
                <c:pt idx="7632">
                  <c:v>11024</c:v>
                </c:pt>
                <c:pt idx="7633">
                  <c:v>11023</c:v>
                </c:pt>
                <c:pt idx="7634">
                  <c:v>11020</c:v>
                </c:pt>
                <c:pt idx="7635">
                  <c:v>11018</c:v>
                </c:pt>
                <c:pt idx="7636">
                  <c:v>11018</c:v>
                </c:pt>
                <c:pt idx="7637">
                  <c:v>11016</c:v>
                </c:pt>
                <c:pt idx="7638">
                  <c:v>11015</c:v>
                </c:pt>
                <c:pt idx="7639">
                  <c:v>11014</c:v>
                </c:pt>
                <c:pt idx="7640">
                  <c:v>11013</c:v>
                </c:pt>
                <c:pt idx="7641">
                  <c:v>11013</c:v>
                </c:pt>
                <c:pt idx="7642">
                  <c:v>11011</c:v>
                </c:pt>
                <c:pt idx="7643">
                  <c:v>11009</c:v>
                </c:pt>
                <c:pt idx="7644">
                  <c:v>11009</c:v>
                </c:pt>
                <c:pt idx="7645">
                  <c:v>11009</c:v>
                </c:pt>
                <c:pt idx="7646">
                  <c:v>11007</c:v>
                </c:pt>
                <c:pt idx="7647">
                  <c:v>11006</c:v>
                </c:pt>
                <c:pt idx="7648">
                  <c:v>11005</c:v>
                </c:pt>
                <c:pt idx="7649">
                  <c:v>11001</c:v>
                </c:pt>
                <c:pt idx="7650">
                  <c:v>11000</c:v>
                </c:pt>
                <c:pt idx="7651">
                  <c:v>11000</c:v>
                </c:pt>
                <c:pt idx="7652">
                  <c:v>10999</c:v>
                </c:pt>
                <c:pt idx="7653">
                  <c:v>10998</c:v>
                </c:pt>
                <c:pt idx="7654">
                  <c:v>10997</c:v>
                </c:pt>
                <c:pt idx="7655">
                  <c:v>10996</c:v>
                </c:pt>
                <c:pt idx="7656">
                  <c:v>10996</c:v>
                </c:pt>
                <c:pt idx="7657">
                  <c:v>10996</c:v>
                </c:pt>
                <c:pt idx="7658">
                  <c:v>10995</c:v>
                </c:pt>
                <c:pt idx="7659">
                  <c:v>10994</c:v>
                </c:pt>
                <c:pt idx="7660">
                  <c:v>10992</c:v>
                </c:pt>
                <c:pt idx="7661">
                  <c:v>10991</c:v>
                </c:pt>
                <c:pt idx="7662">
                  <c:v>10989</c:v>
                </c:pt>
                <c:pt idx="7663">
                  <c:v>10989</c:v>
                </c:pt>
                <c:pt idx="7664">
                  <c:v>10983</c:v>
                </c:pt>
                <c:pt idx="7665">
                  <c:v>10981</c:v>
                </c:pt>
                <c:pt idx="7666">
                  <c:v>10976</c:v>
                </c:pt>
                <c:pt idx="7667">
                  <c:v>10975</c:v>
                </c:pt>
                <c:pt idx="7668">
                  <c:v>10974</c:v>
                </c:pt>
                <c:pt idx="7669">
                  <c:v>10973</c:v>
                </c:pt>
                <c:pt idx="7670">
                  <c:v>10971</c:v>
                </c:pt>
                <c:pt idx="7671">
                  <c:v>10971</c:v>
                </c:pt>
                <c:pt idx="7672">
                  <c:v>10971</c:v>
                </c:pt>
                <c:pt idx="7673">
                  <c:v>10970</c:v>
                </c:pt>
                <c:pt idx="7674">
                  <c:v>10970</c:v>
                </c:pt>
                <c:pt idx="7675">
                  <c:v>10968</c:v>
                </c:pt>
                <c:pt idx="7676">
                  <c:v>10968</c:v>
                </c:pt>
                <c:pt idx="7677">
                  <c:v>10965</c:v>
                </c:pt>
                <c:pt idx="7678">
                  <c:v>10965</c:v>
                </c:pt>
                <c:pt idx="7679">
                  <c:v>10964</c:v>
                </c:pt>
                <c:pt idx="7680">
                  <c:v>10964</c:v>
                </c:pt>
                <c:pt idx="7681">
                  <c:v>10962</c:v>
                </c:pt>
                <c:pt idx="7682">
                  <c:v>10962</c:v>
                </c:pt>
                <c:pt idx="7683">
                  <c:v>10961</c:v>
                </c:pt>
                <c:pt idx="7684">
                  <c:v>10959</c:v>
                </c:pt>
                <c:pt idx="7685">
                  <c:v>10959</c:v>
                </c:pt>
                <c:pt idx="7686">
                  <c:v>10956</c:v>
                </c:pt>
                <c:pt idx="7687">
                  <c:v>10955</c:v>
                </c:pt>
                <c:pt idx="7688">
                  <c:v>10955</c:v>
                </c:pt>
                <c:pt idx="7689">
                  <c:v>10955</c:v>
                </c:pt>
                <c:pt idx="7690">
                  <c:v>10954</c:v>
                </c:pt>
                <c:pt idx="7691">
                  <c:v>10954</c:v>
                </c:pt>
                <c:pt idx="7692">
                  <c:v>10954</c:v>
                </c:pt>
                <c:pt idx="7693">
                  <c:v>10953</c:v>
                </c:pt>
                <c:pt idx="7694">
                  <c:v>10953</c:v>
                </c:pt>
                <c:pt idx="7695">
                  <c:v>10951</c:v>
                </c:pt>
                <c:pt idx="7696">
                  <c:v>10950</c:v>
                </c:pt>
                <c:pt idx="7697">
                  <c:v>10949</c:v>
                </c:pt>
                <c:pt idx="7698">
                  <c:v>10948</c:v>
                </c:pt>
                <c:pt idx="7699">
                  <c:v>10945</c:v>
                </c:pt>
                <c:pt idx="7700">
                  <c:v>10945</c:v>
                </c:pt>
                <c:pt idx="7701">
                  <c:v>10945</c:v>
                </c:pt>
                <c:pt idx="7702">
                  <c:v>10945</c:v>
                </c:pt>
                <c:pt idx="7703">
                  <c:v>10944</c:v>
                </c:pt>
                <c:pt idx="7704">
                  <c:v>10943</c:v>
                </c:pt>
                <c:pt idx="7705">
                  <c:v>10940</c:v>
                </c:pt>
                <c:pt idx="7706">
                  <c:v>10940</c:v>
                </c:pt>
                <c:pt idx="7707">
                  <c:v>10939</c:v>
                </c:pt>
                <c:pt idx="7708">
                  <c:v>10939</c:v>
                </c:pt>
                <c:pt idx="7709">
                  <c:v>10935</c:v>
                </c:pt>
                <c:pt idx="7710">
                  <c:v>10930</c:v>
                </c:pt>
                <c:pt idx="7711">
                  <c:v>10926</c:v>
                </c:pt>
                <c:pt idx="7712">
                  <c:v>10925</c:v>
                </c:pt>
                <c:pt idx="7713">
                  <c:v>10923</c:v>
                </c:pt>
                <c:pt idx="7714">
                  <c:v>10923</c:v>
                </c:pt>
                <c:pt idx="7715">
                  <c:v>10921</c:v>
                </c:pt>
                <c:pt idx="7716">
                  <c:v>10920</c:v>
                </c:pt>
                <c:pt idx="7717">
                  <c:v>10919</c:v>
                </c:pt>
                <c:pt idx="7718">
                  <c:v>10918</c:v>
                </c:pt>
                <c:pt idx="7719">
                  <c:v>10916</c:v>
                </c:pt>
                <c:pt idx="7720">
                  <c:v>10911</c:v>
                </c:pt>
                <c:pt idx="7721">
                  <c:v>10907</c:v>
                </c:pt>
                <c:pt idx="7722">
                  <c:v>10907</c:v>
                </c:pt>
                <c:pt idx="7723">
                  <c:v>10904</c:v>
                </c:pt>
                <c:pt idx="7724">
                  <c:v>10902</c:v>
                </c:pt>
                <c:pt idx="7725">
                  <c:v>10901</c:v>
                </c:pt>
                <c:pt idx="7726">
                  <c:v>10901</c:v>
                </c:pt>
                <c:pt idx="7727">
                  <c:v>10898</c:v>
                </c:pt>
                <c:pt idx="7728">
                  <c:v>10897</c:v>
                </c:pt>
                <c:pt idx="7729">
                  <c:v>10895</c:v>
                </c:pt>
                <c:pt idx="7730">
                  <c:v>10895</c:v>
                </c:pt>
                <c:pt idx="7731">
                  <c:v>10894</c:v>
                </c:pt>
                <c:pt idx="7732">
                  <c:v>10893</c:v>
                </c:pt>
                <c:pt idx="7733">
                  <c:v>10892</c:v>
                </c:pt>
                <c:pt idx="7734">
                  <c:v>10890</c:v>
                </c:pt>
                <c:pt idx="7735">
                  <c:v>10889</c:v>
                </c:pt>
                <c:pt idx="7736">
                  <c:v>10888</c:v>
                </c:pt>
                <c:pt idx="7737">
                  <c:v>10887</c:v>
                </c:pt>
                <c:pt idx="7738">
                  <c:v>10887</c:v>
                </c:pt>
                <c:pt idx="7739">
                  <c:v>10885</c:v>
                </c:pt>
                <c:pt idx="7740">
                  <c:v>10885</c:v>
                </c:pt>
                <c:pt idx="7741">
                  <c:v>10885</c:v>
                </c:pt>
                <c:pt idx="7742">
                  <c:v>10885</c:v>
                </c:pt>
                <c:pt idx="7743">
                  <c:v>10881</c:v>
                </c:pt>
                <c:pt idx="7744">
                  <c:v>10879</c:v>
                </c:pt>
                <c:pt idx="7745">
                  <c:v>10878</c:v>
                </c:pt>
                <c:pt idx="7746">
                  <c:v>10876</c:v>
                </c:pt>
                <c:pt idx="7747">
                  <c:v>10876</c:v>
                </c:pt>
                <c:pt idx="7748">
                  <c:v>10874</c:v>
                </c:pt>
                <c:pt idx="7749">
                  <c:v>10874</c:v>
                </c:pt>
                <c:pt idx="7750">
                  <c:v>10872</c:v>
                </c:pt>
                <c:pt idx="7751">
                  <c:v>10872</c:v>
                </c:pt>
                <c:pt idx="7752">
                  <c:v>10872</c:v>
                </c:pt>
                <c:pt idx="7753">
                  <c:v>10872</c:v>
                </c:pt>
                <c:pt idx="7754">
                  <c:v>10871</c:v>
                </c:pt>
                <c:pt idx="7755">
                  <c:v>10869</c:v>
                </c:pt>
                <c:pt idx="7756">
                  <c:v>10868</c:v>
                </c:pt>
                <c:pt idx="7757">
                  <c:v>10865</c:v>
                </c:pt>
                <c:pt idx="7758">
                  <c:v>10864</c:v>
                </c:pt>
                <c:pt idx="7759">
                  <c:v>10863</c:v>
                </c:pt>
                <c:pt idx="7760">
                  <c:v>10863</c:v>
                </c:pt>
                <c:pt idx="7761">
                  <c:v>10862</c:v>
                </c:pt>
                <c:pt idx="7762">
                  <c:v>10862</c:v>
                </c:pt>
                <c:pt idx="7763">
                  <c:v>10861</c:v>
                </c:pt>
                <c:pt idx="7764">
                  <c:v>10861</c:v>
                </c:pt>
                <c:pt idx="7765">
                  <c:v>10861</c:v>
                </c:pt>
                <c:pt idx="7766">
                  <c:v>10861</c:v>
                </c:pt>
                <c:pt idx="7767">
                  <c:v>10849</c:v>
                </c:pt>
                <c:pt idx="7768">
                  <c:v>10849</c:v>
                </c:pt>
                <c:pt idx="7769">
                  <c:v>10847</c:v>
                </c:pt>
                <c:pt idx="7770">
                  <c:v>10846</c:v>
                </c:pt>
                <c:pt idx="7771">
                  <c:v>10846</c:v>
                </c:pt>
                <c:pt idx="7772">
                  <c:v>10846</c:v>
                </c:pt>
                <c:pt idx="7773">
                  <c:v>10843</c:v>
                </c:pt>
                <c:pt idx="7774">
                  <c:v>10842</c:v>
                </c:pt>
                <c:pt idx="7775">
                  <c:v>10841</c:v>
                </c:pt>
                <c:pt idx="7776">
                  <c:v>10837</c:v>
                </c:pt>
                <c:pt idx="7777">
                  <c:v>10834</c:v>
                </c:pt>
                <c:pt idx="7778">
                  <c:v>10834</c:v>
                </c:pt>
                <c:pt idx="7779">
                  <c:v>10831</c:v>
                </c:pt>
                <c:pt idx="7780">
                  <c:v>10830</c:v>
                </c:pt>
                <c:pt idx="7781">
                  <c:v>10829</c:v>
                </c:pt>
                <c:pt idx="7782">
                  <c:v>10829</c:v>
                </c:pt>
                <c:pt idx="7783">
                  <c:v>10827</c:v>
                </c:pt>
                <c:pt idx="7784">
                  <c:v>10827</c:v>
                </c:pt>
                <c:pt idx="7785">
                  <c:v>10826</c:v>
                </c:pt>
                <c:pt idx="7786">
                  <c:v>10823</c:v>
                </c:pt>
                <c:pt idx="7787">
                  <c:v>10822</c:v>
                </c:pt>
                <c:pt idx="7788">
                  <c:v>10820</c:v>
                </c:pt>
                <c:pt idx="7789">
                  <c:v>10820</c:v>
                </c:pt>
                <c:pt idx="7790">
                  <c:v>10820</c:v>
                </c:pt>
                <c:pt idx="7791">
                  <c:v>10820</c:v>
                </c:pt>
                <c:pt idx="7792">
                  <c:v>10817</c:v>
                </c:pt>
                <c:pt idx="7793">
                  <c:v>10817</c:v>
                </c:pt>
                <c:pt idx="7794">
                  <c:v>10816</c:v>
                </c:pt>
                <c:pt idx="7795">
                  <c:v>10815</c:v>
                </c:pt>
                <c:pt idx="7796">
                  <c:v>10815</c:v>
                </c:pt>
                <c:pt idx="7797">
                  <c:v>10812</c:v>
                </c:pt>
                <c:pt idx="7798">
                  <c:v>10811</c:v>
                </c:pt>
                <c:pt idx="7799">
                  <c:v>10808</c:v>
                </c:pt>
                <c:pt idx="7800">
                  <c:v>10806</c:v>
                </c:pt>
                <c:pt idx="7801">
                  <c:v>10805</c:v>
                </c:pt>
                <c:pt idx="7802">
                  <c:v>10804</c:v>
                </c:pt>
                <c:pt idx="7803">
                  <c:v>10804</c:v>
                </c:pt>
                <c:pt idx="7804">
                  <c:v>10803</c:v>
                </c:pt>
                <c:pt idx="7805">
                  <c:v>10802</c:v>
                </c:pt>
                <c:pt idx="7806">
                  <c:v>10801</c:v>
                </c:pt>
                <c:pt idx="7807">
                  <c:v>10801</c:v>
                </c:pt>
                <c:pt idx="7808">
                  <c:v>10799</c:v>
                </c:pt>
                <c:pt idx="7809">
                  <c:v>10798</c:v>
                </c:pt>
                <c:pt idx="7810">
                  <c:v>10797</c:v>
                </c:pt>
                <c:pt idx="7811">
                  <c:v>10796</c:v>
                </c:pt>
                <c:pt idx="7812">
                  <c:v>10795</c:v>
                </c:pt>
                <c:pt idx="7813">
                  <c:v>10793</c:v>
                </c:pt>
                <c:pt idx="7814">
                  <c:v>10793</c:v>
                </c:pt>
                <c:pt idx="7815">
                  <c:v>10791</c:v>
                </c:pt>
                <c:pt idx="7816">
                  <c:v>10790</c:v>
                </c:pt>
                <c:pt idx="7817">
                  <c:v>10788</c:v>
                </c:pt>
                <c:pt idx="7818">
                  <c:v>10786</c:v>
                </c:pt>
                <c:pt idx="7819">
                  <c:v>10784</c:v>
                </c:pt>
                <c:pt idx="7820">
                  <c:v>10783</c:v>
                </c:pt>
                <c:pt idx="7821">
                  <c:v>10783</c:v>
                </c:pt>
                <c:pt idx="7822">
                  <c:v>10783</c:v>
                </c:pt>
                <c:pt idx="7823">
                  <c:v>10781</c:v>
                </c:pt>
                <c:pt idx="7824">
                  <c:v>10781</c:v>
                </c:pt>
                <c:pt idx="7825">
                  <c:v>10780</c:v>
                </c:pt>
                <c:pt idx="7826">
                  <c:v>10780</c:v>
                </c:pt>
                <c:pt idx="7827">
                  <c:v>10780</c:v>
                </c:pt>
                <c:pt idx="7828">
                  <c:v>10779</c:v>
                </c:pt>
                <c:pt idx="7829">
                  <c:v>10778</c:v>
                </c:pt>
                <c:pt idx="7830">
                  <c:v>10772</c:v>
                </c:pt>
                <c:pt idx="7831">
                  <c:v>10770</c:v>
                </c:pt>
                <c:pt idx="7832">
                  <c:v>10770</c:v>
                </c:pt>
                <c:pt idx="7833">
                  <c:v>10767</c:v>
                </c:pt>
                <c:pt idx="7834">
                  <c:v>10767</c:v>
                </c:pt>
                <c:pt idx="7835">
                  <c:v>10766</c:v>
                </c:pt>
                <c:pt idx="7836">
                  <c:v>10764</c:v>
                </c:pt>
                <c:pt idx="7837">
                  <c:v>10761</c:v>
                </c:pt>
                <c:pt idx="7838">
                  <c:v>10761</c:v>
                </c:pt>
                <c:pt idx="7839">
                  <c:v>10760</c:v>
                </c:pt>
                <c:pt idx="7840">
                  <c:v>10760</c:v>
                </c:pt>
                <c:pt idx="7841">
                  <c:v>10757</c:v>
                </c:pt>
                <c:pt idx="7842">
                  <c:v>10756</c:v>
                </c:pt>
                <c:pt idx="7843">
                  <c:v>10753</c:v>
                </c:pt>
                <c:pt idx="7844">
                  <c:v>10752</c:v>
                </c:pt>
                <c:pt idx="7845">
                  <c:v>10752</c:v>
                </c:pt>
                <c:pt idx="7846">
                  <c:v>10750</c:v>
                </c:pt>
                <c:pt idx="7847">
                  <c:v>10749</c:v>
                </c:pt>
                <c:pt idx="7848">
                  <c:v>10748</c:v>
                </c:pt>
                <c:pt idx="7849">
                  <c:v>10748</c:v>
                </c:pt>
                <c:pt idx="7850">
                  <c:v>10748</c:v>
                </c:pt>
                <c:pt idx="7851">
                  <c:v>10747</c:v>
                </c:pt>
                <c:pt idx="7852">
                  <c:v>10746</c:v>
                </c:pt>
                <c:pt idx="7853">
                  <c:v>10746</c:v>
                </c:pt>
                <c:pt idx="7854">
                  <c:v>10746</c:v>
                </c:pt>
                <c:pt idx="7855">
                  <c:v>10742</c:v>
                </c:pt>
                <c:pt idx="7856">
                  <c:v>10741</c:v>
                </c:pt>
                <c:pt idx="7857">
                  <c:v>10740</c:v>
                </c:pt>
                <c:pt idx="7858">
                  <c:v>10739</c:v>
                </c:pt>
                <c:pt idx="7859">
                  <c:v>10738</c:v>
                </c:pt>
                <c:pt idx="7860">
                  <c:v>10737</c:v>
                </c:pt>
                <c:pt idx="7861">
                  <c:v>10734</c:v>
                </c:pt>
                <c:pt idx="7862">
                  <c:v>10732</c:v>
                </c:pt>
                <c:pt idx="7863">
                  <c:v>10732</c:v>
                </c:pt>
                <c:pt idx="7864">
                  <c:v>10730</c:v>
                </c:pt>
                <c:pt idx="7865">
                  <c:v>10728</c:v>
                </c:pt>
                <c:pt idx="7866">
                  <c:v>10727</c:v>
                </c:pt>
                <c:pt idx="7867">
                  <c:v>10726</c:v>
                </c:pt>
                <c:pt idx="7868">
                  <c:v>10725</c:v>
                </c:pt>
                <c:pt idx="7869">
                  <c:v>10725</c:v>
                </c:pt>
                <c:pt idx="7870">
                  <c:v>10721</c:v>
                </c:pt>
                <c:pt idx="7871">
                  <c:v>10720</c:v>
                </c:pt>
                <c:pt idx="7872">
                  <c:v>10719</c:v>
                </c:pt>
                <c:pt idx="7873">
                  <c:v>10718</c:v>
                </c:pt>
                <c:pt idx="7874">
                  <c:v>10713</c:v>
                </c:pt>
                <c:pt idx="7875">
                  <c:v>10712</c:v>
                </c:pt>
                <c:pt idx="7876">
                  <c:v>10711</c:v>
                </c:pt>
                <c:pt idx="7877">
                  <c:v>10711</c:v>
                </c:pt>
                <c:pt idx="7878">
                  <c:v>10710</c:v>
                </c:pt>
                <c:pt idx="7879">
                  <c:v>10708</c:v>
                </c:pt>
                <c:pt idx="7880">
                  <c:v>10707</c:v>
                </c:pt>
                <c:pt idx="7881">
                  <c:v>10703</c:v>
                </c:pt>
                <c:pt idx="7882">
                  <c:v>10703</c:v>
                </c:pt>
                <c:pt idx="7883">
                  <c:v>10703</c:v>
                </c:pt>
                <c:pt idx="7884">
                  <c:v>10697</c:v>
                </c:pt>
                <c:pt idx="7885">
                  <c:v>10695</c:v>
                </c:pt>
                <c:pt idx="7886">
                  <c:v>10695</c:v>
                </c:pt>
                <c:pt idx="7887">
                  <c:v>10694</c:v>
                </c:pt>
                <c:pt idx="7888">
                  <c:v>10692</c:v>
                </c:pt>
                <c:pt idx="7889">
                  <c:v>10687</c:v>
                </c:pt>
                <c:pt idx="7890">
                  <c:v>10685</c:v>
                </c:pt>
                <c:pt idx="7891">
                  <c:v>10685</c:v>
                </c:pt>
                <c:pt idx="7892">
                  <c:v>10682</c:v>
                </c:pt>
                <c:pt idx="7893">
                  <c:v>10679</c:v>
                </c:pt>
                <c:pt idx="7894">
                  <c:v>10677</c:v>
                </c:pt>
                <c:pt idx="7895">
                  <c:v>10676</c:v>
                </c:pt>
                <c:pt idx="7896">
                  <c:v>10675</c:v>
                </c:pt>
                <c:pt idx="7897">
                  <c:v>10675</c:v>
                </c:pt>
                <c:pt idx="7898">
                  <c:v>10672</c:v>
                </c:pt>
                <c:pt idx="7899">
                  <c:v>10671</c:v>
                </c:pt>
                <c:pt idx="7900">
                  <c:v>10671</c:v>
                </c:pt>
                <c:pt idx="7901">
                  <c:v>10671</c:v>
                </c:pt>
                <c:pt idx="7902">
                  <c:v>10671</c:v>
                </c:pt>
                <c:pt idx="7903">
                  <c:v>10668</c:v>
                </c:pt>
                <c:pt idx="7904">
                  <c:v>10668</c:v>
                </c:pt>
                <c:pt idx="7905">
                  <c:v>10666</c:v>
                </c:pt>
                <c:pt idx="7906">
                  <c:v>10665</c:v>
                </c:pt>
                <c:pt idx="7907">
                  <c:v>10665</c:v>
                </c:pt>
                <c:pt idx="7908">
                  <c:v>10664</c:v>
                </c:pt>
                <c:pt idx="7909">
                  <c:v>10661</c:v>
                </c:pt>
                <c:pt idx="7910">
                  <c:v>10660</c:v>
                </c:pt>
                <c:pt idx="7911">
                  <c:v>10660</c:v>
                </c:pt>
                <c:pt idx="7912">
                  <c:v>10658</c:v>
                </c:pt>
                <c:pt idx="7913">
                  <c:v>10658</c:v>
                </c:pt>
                <c:pt idx="7914">
                  <c:v>10657</c:v>
                </c:pt>
                <c:pt idx="7915">
                  <c:v>10654</c:v>
                </c:pt>
                <c:pt idx="7916">
                  <c:v>10651</c:v>
                </c:pt>
                <c:pt idx="7917">
                  <c:v>10650</c:v>
                </c:pt>
                <c:pt idx="7918">
                  <c:v>10649</c:v>
                </c:pt>
                <c:pt idx="7919">
                  <c:v>10649</c:v>
                </c:pt>
                <c:pt idx="7920">
                  <c:v>10646</c:v>
                </c:pt>
                <c:pt idx="7921">
                  <c:v>10646</c:v>
                </c:pt>
                <c:pt idx="7922">
                  <c:v>10645</c:v>
                </c:pt>
                <c:pt idx="7923">
                  <c:v>10645</c:v>
                </c:pt>
                <c:pt idx="7924">
                  <c:v>10644</c:v>
                </c:pt>
                <c:pt idx="7925">
                  <c:v>10644</c:v>
                </c:pt>
                <c:pt idx="7926">
                  <c:v>10640</c:v>
                </c:pt>
                <c:pt idx="7927">
                  <c:v>10640</c:v>
                </c:pt>
                <c:pt idx="7928">
                  <c:v>10636</c:v>
                </c:pt>
                <c:pt idx="7929">
                  <c:v>10635</c:v>
                </c:pt>
                <c:pt idx="7930">
                  <c:v>10632</c:v>
                </c:pt>
                <c:pt idx="7931">
                  <c:v>10631</c:v>
                </c:pt>
                <c:pt idx="7932">
                  <c:v>10630</c:v>
                </c:pt>
                <c:pt idx="7933">
                  <c:v>10628</c:v>
                </c:pt>
                <c:pt idx="7934">
                  <c:v>10628</c:v>
                </c:pt>
                <c:pt idx="7935">
                  <c:v>10626</c:v>
                </c:pt>
                <c:pt idx="7936">
                  <c:v>10626</c:v>
                </c:pt>
                <c:pt idx="7937">
                  <c:v>10624</c:v>
                </c:pt>
                <c:pt idx="7938">
                  <c:v>10623</c:v>
                </c:pt>
                <c:pt idx="7939">
                  <c:v>10622</c:v>
                </c:pt>
                <c:pt idx="7940">
                  <c:v>10621</c:v>
                </c:pt>
                <c:pt idx="7941">
                  <c:v>10619</c:v>
                </c:pt>
                <c:pt idx="7942">
                  <c:v>10618</c:v>
                </c:pt>
                <c:pt idx="7943">
                  <c:v>10616</c:v>
                </c:pt>
                <c:pt idx="7944">
                  <c:v>10615</c:v>
                </c:pt>
                <c:pt idx="7945">
                  <c:v>10614</c:v>
                </c:pt>
                <c:pt idx="7946">
                  <c:v>10614</c:v>
                </c:pt>
                <c:pt idx="7947">
                  <c:v>10613</c:v>
                </c:pt>
                <c:pt idx="7948">
                  <c:v>10613</c:v>
                </c:pt>
                <c:pt idx="7949">
                  <c:v>10613</c:v>
                </c:pt>
                <c:pt idx="7950">
                  <c:v>10611</c:v>
                </c:pt>
                <c:pt idx="7951">
                  <c:v>10610</c:v>
                </c:pt>
                <c:pt idx="7952">
                  <c:v>10609</c:v>
                </c:pt>
                <c:pt idx="7953">
                  <c:v>10608</c:v>
                </c:pt>
                <c:pt idx="7954">
                  <c:v>10608</c:v>
                </c:pt>
                <c:pt idx="7955">
                  <c:v>10607</c:v>
                </c:pt>
                <c:pt idx="7956">
                  <c:v>10604</c:v>
                </c:pt>
                <c:pt idx="7957">
                  <c:v>10604</c:v>
                </c:pt>
                <c:pt idx="7958">
                  <c:v>10602</c:v>
                </c:pt>
                <c:pt idx="7959">
                  <c:v>10601</c:v>
                </c:pt>
                <c:pt idx="7960">
                  <c:v>10601</c:v>
                </c:pt>
                <c:pt idx="7961">
                  <c:v>10600</c:v>
                </c:pt>
                <c:pt idx="7962">
                  <c:v>10600</c:v>
                </c:pt>
                <c:pt idx="7963">
                  <c:v>10600</c:v>
                </c:pt>
                <c:pt idx="7964">
                  <c:v>10599</c:v>
                </c:pt>
                <c:pt idx="7965">
                  <c:v>10598</c:v>
                </c:pt>
                <c:pt idx="7966">
                  <c:v>10597</c:v>
                </c:pt>
                <c:pt idx="7967">
                  <c:v>10596</c:v>
                </c:pt>
                <c:pt idx="7968">
                  <c:v>10594</c:v>
                </c:pt>
                <c:pt idx="7969">
                  <c:v>10594</c:v>
                </c:pt>
                <c:pt idx="7970">
                  <c:v>10588</c:v>
                </c:pt>
                <c:pt idx="7971">
                  <c:v>10588</c:v>
                </c:pt>
                <c:pt idx="7972">
                  <c:v>10586</c:v>
                </c:pt>
                <c:pt idx="7973">
                  <c:v>10584</c:v>
                </c:pt>
                <c:pt idx="7974">
                  <c:v>10582</c:v>
                </c:pt>
                <c:pt idx="7975">
                  <c:v>10581</c:v>
                </c:pt>
                <c:pt idx="7976">
                  <c:v>10578</c:v>
                </c:pt>
                <c:pt idx="7977">
                  <c:v>10570</c:v>
                </c:pt>
                <c:pt idx="7978">
                  <c:v>10570</c:v>
                </c:pt>
                <c:pt idx="7979">
                  <c:v>10569</c:v>
                </c:pt>
                <c:pt idx="7980">
                  <c:v>10569</c:v>
                </c:pt>
                <c:pt idx="7981">
                  <c:v>10565</c:v>
                </c:pt>
                <c:pt idx="7982">
                  <c:v>10563</c:v>
                </c:pt>
                <c:pt idx="7983">
                  <c:v>10561</c:v>
                </c:pt>
                <c:pt idx="7984">
                  <c:v>10558</c:v>
                </c:pt>
                <c:pt idx="7985">
                  <c:v>10557</c:v>
                </c:pt>
                <c:pt idx="7986">
                  <c:v>10557</c:v>
                </c:pt>
                <c:pt idx="7987">
                  <c:v>10555</c:v>
                </c:pt>
                <c:pt idx="7988">
                  <c:v>10554</c:v>
                </c:pt>
                <c:pt idx="7989">
                  <c:v>10553</c:v>
                </c:pt>
                <c:pt idx="7990">
                  <c:v>10552</c:v>
                </c:pt>
                <c:pt idx="7991">
                  <c:v>10550</c:v>
                </c:pt>
                <c:pt idx="7992">
                  <c:v>10545</c:v>
                </c:pt>
                <c:pt idx="7993">
                  <c:v>10544</c:v>
                </c:pt>
                <c:pt idx="7994">
                  <c:v>10544</c:v>
                </c:pt>
                <c:pt idx="7995">
                  <c:v>10544</c:v>
                </c:pt>
                <c:pt idx="7996">
                  <c:v>10544</c:v>
                </c:pt>
                <c:pt idx="7997">
                  <c:v>10539</c:v>
                </c:pt>
                <c:pt idx="7998">
                  <c:v>10539</c:v>
                </c:pt>
                <c:pt idx="7999">
                  <c:v>10537</c:v>
                </c:pt>
                <c:pt idx="8000">
                  <c:v>10533</c:v>
                </c:pt>
                <c:pt idx="8001">
                  <c:v>10528</c:v>
                </c:pt>
                <c:pt idx="8002">
                  <c:v>10528</c:v>
                </c:pt>
                <c:pt idx="8003">
                  <c:v>10527</c:v>
                </c:pt>
                <c:pt idx="8004">
                  <c:v>10526</c:v>
                </c:pt>
                <c:pt idx="8005">
                  <c:v>10524</c:v>
                </c:pt>
                <c:pt idx="8006">
                  <c:v>10523</c:v>
                </c:pt>
                <c:pt idx="8007">
                  <c:v>10522</c:v>
                </c:pt>
                <c:pt idx="8008">
                  <c:v>10520</c:v>
                </c:pt>
                <c:pt idx="8009">
                  <c:v>10519</c:v>
                </c:pt>
                <c:pt idx="8010">
                  <c:v>10519</c:v>
                </c:pt>
                <c:pt idx="8011">
                  <c:v>10519</c:v>
                </c:pt>
                <c:pt idx="8012">
                  <c:v>10519</c:v>
                </c:pt>
                <c:pt idx="8013">
                  <c:v>10518</c:v>
                </c:pt>
                <c:pt idx="8014">
                  <c:v>10511</c:v>
                </c:pt>
                <c:pt idx="8015">
                  <c:v>10511</c:v>
                </c:pt>
                <c:pt idx="8016">
                  <c:v>10510</c:v>
                </c:pt>
                <c:pt idx="8017">
                  <c:v>10508</c:v>
                </c:pt>
                <c:pt idx="8018">
                  <c:v>10507</c:v>
                </c:pt>
                <c:pt idx="8019">
                  <c:v>10507</c:v>
                </c:pt>
                <c:pt idx="8020">
                  <c:v>10507</c:v>
                </c:pt>
                <c:pt idx="8021">
                  <c:v>10507</c:v>
                </c:pt>
                <c:pt idx="8022">
                  <c:v>10506</c:v>
                </c:pt>
                <c:pt idx="8023">
                  <c:v>10506</c:v>
                </c:pt>
                <c:pt idx="8024">
                  <c:v>10505</c:v>
                </c:pt>
                <c:pt idx="8025">
                  <c:v>10502</c:v>
                </c:pt>
                <c:pt idx="8026">
                  <c:v>10501</c:v>
                </c:pt>
                <c:pt idx="8027">
                  <c:v>10501</c:v>
                </c:pt>
                <c:pt idx="8028">
                  <c:v>10500</c:v>
                </c:pt>
                <c:pt idx="8029">
                  <c:v>10500</c:v>
                </c:pt>
                <c:pt idx="8030">
                  <c:v>10498</c:v>
                </c:pt>
                <c:pt idx="8031">
                  <c:v>10498</c:v>
                </c:pt>
                <c:pt idx="8032">
                  <c:v>10497</c:v>
                </c:pt>
                <c:pt idx="8033">
                  <c:v>10496</c:v>
                </c:pt>
                <c:pt idx="8034">
                  <c:v>10490</c:v>
                </c:pt>
                <c:pt idx="8035">
                  <c:v>10488</c:v>
                </c:pt>
                <c:pt idx="8036">
                  <c:v>10487</c:v>
                </c:pt>
                <c:pt idx="8037">
                  <c:v>10487</c:v>
                </c:pt>
                <c:pt idx="8038">
                  <c:v>10486</c:v>
                </c:pt>
                <c:pt idx="8039">
                  <c:v>10486</c:v>
                </c:pt>
                <c:pt idx="8040">
                  <c:v>10485</c:v>
                </c:pt>
                <c:pt idx="8041">
                  <c:v>10482</c:v>
                </c:pt>
                <c:pt idx="8042">
                  <c:v>10480</c:v>
                </c:pt>
                <c:pt idx="8043">
                  <c:v>10480</c:v>
                </c:pt>
                <c:pt idx="8044">
                  <c:v>10478</c:v>
                </c:pt>
                <c:pt idx="8045">
                  <c:v>10475</c:v>
                </c:pt>
                <c:pt idx="8046">
                  <c:v>10473</c:v>
                </c:pt>
                <c:pt idx="8047">
                  <c:v>10472</c:v>
                </c:pt>
                <c:pt idx="8048">
                  <c:v>10472</c:v>
                </c:pt>
                <c:pt idx="8049">
                  <c:v>10472</c:v>
                </c:pt>
                <c:pt idx="8050">
                  <c:v>10469</c:v>
                </c:pt>
                <c:pt idx="8051">
                  <c:v>10468</c:v>
                </c:pt>
                <c:pt idx="8052">
                  <c:v>10463</c:v>
                </c:pt>
                <c:pt idx="8053">
                  <c:v>10462</c:v>
                </c:pt>
                <c:pt idx="8054">
                  <c:v>10458</c:v>
                </c:pt>
                <c:pt idx="8055">
                  <c:v>10458</c:v>
                </c:pt>
                <c:pt idx="8056">
                  <c:v>10457</c:v>
                </c:pt>
                <c:pt idx="8057">
                  <c:v>10456</c:v>
                </c:pt>
                <c:pt idx="8058">
                  <c:v>10454</c:v>
                </c:pt>
                <c:pt idx="8059">
                  <c:v>10452</c:v>
                </c:pt>
                <c:pt idx="8060">
                  <c:v>10449</c:v>
                </c:pt>
                <c:pt idx="8061">
                  <c:v>10447</c:v>
                </c:pt>
                <c:pt idx="8062">
                  <c:v>10446</c:v>
                </c:pt>
                <c:pt idx="8063">
                  <c:v>10446</c:v>
                </c:pt>
                <c:pt idx="8064">
                  <c:v>10446</c:v>
                </c:pt>
                <c:pt idx="8065">
                  <c:v>10440</c:v>
                </c:pt>
                <c:pt idx="8066">
                  <c:v>10439</c:v>
                </c:pt>
                <c:pt idx="8067">
                  <c:v>10437</c:v>
                </c:pt>
                <c:pt idx="8068">
                  <c:v>10436</c:v>
                </c:pt>
                <c:pt idx="8069">
                  <c:v>10434</c:v>
                </c:pt>
                <c:pt idx="8070">
                  <c:v>10433</c:v>
                </c:pt>
                <c:pt idx="8071">
                  <c:v>10431</c:v>
                </c:pt>
                <c:pt idx="8072">
                  <c:v>10431</c:v>
                </c:pt>
                <c:pt idx="8073">
                  <c:v>10429</c:v>
                </c:pt>
                <c:pt idx="8074">
                  <c:v>10426</c:v>
                </c:pt>
                <c:pt idx="8075">
                  <c:v>10426</c:v>
                </c:pt>
                <c:pt idx="8076">
                  <c:v>10425</c:v>
                </c:pt>
                <c:pt idx="8077">
                  <c:v>10425</c:v>
                </c:pt>
                <c:pt idx="8078">
                  <c:v>10425</c:v>
                </c:pt>
                <c:pt idx="8079">
                  <c:v>10425</c:v>
                </c:pt>
                <c:pt idx="8080">
                  <c:v>10423</c:v>
                </c:pt>
                <c:pt idx="8081">
                  <c:v>10422</c:v>
                </c:pt>
                <c:pt idx="8082">
                  <c:v>10421</c:v>
                </c:pt>
                <c:pt idx="8083">
                  <c:v>10421</c:v>
                </c:pt>
                <c:pt idx="8084">
                  <c:v>10419</c:v>
                </c:pt>
                <c:pt idx="8085">
                  <c:v>10418</c:v>
                </c:pt>
                <c:pt idx="8086">
                  <c:v>10417</c:v>
                </c:pt>
                <c:pt idx="8087">
                  <c:v>10417</c:v>
                </c:pt>
                <c:pt idx="8088">
                  <c:v>10413</c:v>
                </c:pt>
                <c:pt idx="8089">
                  <c:v>10412</c:v>
                </c:pt>
                <c:pt idx="8090">
                  <c:v>10412</c:v>
                </c:pt>
                <c:pt idx="8091">
                  <c:v>10412</c:v>
                </c:pt>
                <c:pt idx="8092">
                  <c:v>10407</c:v>
                </c:pt>
                <c:pt idx="8093">
                  <c:v>10407</c:v>
                </c:pt>
                <c:pt idx="8094">
                  <c:v>10405</c:v>
                </c:pt>
                <c:pt idx="8095">
                  <c:v>10402</c:v>
                </c:pt>
                <c:pt idx="8096">
                  <c:v>10400</c:v>
                </c:pt>
                <c:pt idx="8097">
                  <c:v>10399</c:v>
                </c:pt>
                <c:pt idx="8098">
                  <c:v>10398</c:v>
                </c:pt>
                <c:pt idx="8099">
                  <c:v>10396</c:v>
                </c:pt>
                <c:pt idx="8100">
                  <c:v>10395</c:v>
                </c:pt>
                <c:pt idx="8101">
                  <c:v>10393</c:v>
                </c:pt>
                <c:pt idx="8102">
                  <c:v>10393</c:v>
                </c:pt>
                <c:pt idx="8103">
                  <c:v>10391</c:v>
                </c:pt>
                <c:pt idx="8104">
                  <c:v>10388</c:v>
                </c:pt>
                <c:pt idx="8105">
                  <c:v>10387</c:v>
                </c:pt>
                <c:pt idx="8106">
                  <c:v>10386</c:v>
                </c:pt>
                <c:pt idx="8107">
                  <c:v>10385</c:v>
                </c:pt>
                <c:pt idx="8108">
                  <c:v>10384</c:v>
                </c:pt>
                <c:pt idx="8109">
                  <c:v>10381</c:v>
                </c:pt>
                <c:pt idx="8110">
                  <c:v>10380</c:v>
                </c:pt>
                <c:pt idx="8111">
                  <c:v>10379</c:v>
                </c:pt>
                <c:pt idx="8112">
                  <c:v>10378</c:v>
                </c:pt>
                <c:pt idx="8113">
                  <c:v>10376</c:v>
                </c:pt>
                <c:pt idx="8114">
                  <c:v>10376</c:v>
                </c:pt>
                <c:pt idx="8115">
                  <c:v>10376</c:v>
                </c:pt>
                <c:pt idx="8116">
                  <c:v>10374</c:v>
                </c:pt>
                <c:pt idx="8117">
                  <c:v>10370</c:v>
                </c:pt>
                <c:pt idx="8118">
                  <c:v>10370</c:v>
                </c:pt>
                <c:pt idx="8119">
                  <c:v>10369</c:v>
                </c:pt>
                <c:pt idx="8120">
                  <c:v>10369</c:v>
                </c:pt>
                <c:pt idx="8121">
                  <c:v>10367</c:v>
                </c:pt>
                <c:pt idx="8122">
                  <c:v>10365</c:v>
                </c:pt>
                <c:pt idx="8123">
                  <c:v>10363</c:v>
                </c:pt>
                <c:pt idx="8124">
                  <c:v>10363</c:v>
                </c:pt>
                <c:pt idx="8125">
                  <c:v>10362</c:v>
                </c:pt>
                <c:pt idx="8126">
                  <c:v>10360</c:v>
                </c:pt>
                <c:pt idx="8127">
                  <c:v>10357</c:v>
                </c:pt>
                <c:pt idx="8128">
                  <c:v>10348</c:v>
                </c:pt>
                <c:pt idx="8129">
                  <c:v>10345</c:v>
                </c:pt>
                <c:pt idx="8130">
                  <c:v>10345</c:v>
                </c:pt>
                <c:pt idx="8131">
                  <c:v>10342</c:v>
                </c:pt>
                <c:pt idx="8132">
                  <c:v>10341</c:v>
                </c:pt>
                <c:pt idx="8133">
                  <c:v>10339</c:v>
                </c:pt>
                <c:pt idx="8134">
                  <c:v>10336</c:v>
                </c:pt>
                <c:pt idx="8135">
                  <c:v>10336</c:v>
                </c:pt>
                <c:pt idx="8136">
                  <c:v>10335</c:v>
                </c:pt>
                <c:pt idx="8137">
                  <c:v>10335</c:v>
                </c:pt>
                <c:pt idx="8138">
                  <c:v>10334</c:v>
                </c:pt>
                <c:pt idx="8139">
                  <c:v>10332</c:v>
                </c:pt>
                <c:pt idx="8140">
                  <c:v>10331</c:v>
                </c:pt>
                <c:pt idx="8141">
                  <c:v>10329</c:v>
                </c:pt>
                <c:pt idx="8142">
                  <c:v>10327</c:v>
                </c:pt>
                <c:pt idx="8143">
                  <c:v>10327</c:v>
                </c:pt>
                <c:pt idx="8144">
                  <c:v>10326</c:v>
                </c:pt>
                <c:pt idx="8145">
                  <c:v>10325</c:v>
                </c:pt>
                <c:pt idx="8146">
                  <c:v>10323</c:v>
                </c:pt>
                <c:pt idx="8147">
                  <c:v>10323</c:v>
                </c:pt>
                <c:pt idx="8148">
                  <c:v>10322</c:v>
                </c:pt>
                <c:pt idx="8149">
                  <c:v>10321</c:v>
                </c:pt>
                <c:pt idx="8150">
                  <c:v>10319</c:v>
                </c:pt>
                <c:pt idx="8151">
                  <c:v>10319</c:v>
                </c:pt>
                <c:pt idx="8152">
                  <c:v>10317</c:v>
                </c:pt>
                <c:pt idx="8153">
                  <c:v>10316</c:v>
                </c:pt>
                <c:pt idx="8154">
                  <c:v>10316</c:v>
                </c:pt>
                <c:pt idx="8155">
                  <c:v>10316</c:v>
                </c:pt>
                <c:pt idx="8156">
                  <c:v>10315</c:v>
                </c:pt>
                <c:pt idx="8157">
                  <c:v>10315</c:v>
                </c:pt>
                <c:pt idx="8158">
                  <c:v>10312</c:v>
                </c:pt>
                <c:pt idx="8159">
                  <c:v>10312</c:v>
                </c:pt>
                <c:pt idx="8160">
                  <c:v>10310</c:v>
                </c:pt>
                <c:pt idx="8161">
                  <c:v>10308</c:v>
                </c:pt>
                <c:pt idx="8162">
                  <c:v>10307</c:v>
                </c:pt>
                <c:pt idx="8163">
                  <c:v>10307</c:v>
                </c:pt>
                <c:pt idx="8164">
                  <c:v>10306</c:v>
                </c:pt>
                <c:pt idx="8165">
                  <c:v>10306</c:v>
                </c:pt>
                <c:pt idx="8166">
                  <c:v>10305</c:v>
                </c:pt>
                <c:pt idx="8167">
                  <c:v>10302</c:v>
                </c:pt>
                <c:pt idx="8168">
                  <c:v>10301</c:v>
                </c:pt>
                <c:pt idx="8169">
                  <c:v>10300</c:v>
                </c:pt>
                <c:pt idx="8170">
                  <c:v>10299</c:v>
                </c:pt>
                <c:pt idx="8171">
                  <c:v>10299</c:v>
                </c:pt>
                <c:pt idx="8172">
                  <c:v>10297</c:v>
                </c:pt>
                <c:pt idx="8173">
                  <c:v>10295</c:v>
                </c:pt>
                <c:pt idx="8174">
                  <c:v>10294</c:v>
                </c:pt>
                <c:pt idx="8175">
                  <c:v>10294</c:v>
                </c:pt>
                <c:pt idx="8176">
                  <c:v>10293</c:v>
                </c:pt>
                <c:pt idx="8177">
                  <c:v>10291</c:v>
                </c:pt>
                <c:pt idx="8178">
                  <c:v>10290</c:v>
                </c:pt>
                <c:pt idx="8179">
                  <c:v>10287</c:v>
                </c:pt>
                <c:pt idx="8180">
                  <c:v>10286</c:v>
                </c:pt>
                <c:pt idx="8181">
                  <c:v>10285</c:v>
                </c:pt>
                <c:pt idx="8182">
                  <c:v>10284</c:v>
                </c:pt>
                <c:pt idx="8183">
                  <c:v>10282</c:v>
                </c:pt>
                <c:pt idx="8184">
                  <c:v>10280</c:v>
                </c:pt>
                <c:pt idx="8185">
                  <c:v>10279</c:v>
                </c:pt>
                <c:pt idx="8186">
                  <c:v>10277</c:v>
                </c:pt>
                <c:pt idx="8187">
                  <c:v>10277</c:v>
                </c:pt>
                <c:pt idx="8188">
                  <c:v>10277</c:v>
                </c:pt>
                <c:pt idx="8189">
                  <c:v>10276</c:v>
                </c:pt>
                <c:pt idx="8190">
                  <c:v>10276</c:v>
                </c:pt>
                <c:pt idx="8191">
                  <c:v>10275</c:v>
                </c:pt>
                <c:pt idx="8192">
                  <c:v>10274</c:v>
                </c:pt>
                <c:pt idx="8193">
                  <c:v>10271</c:v>
                </c:pt>
                <c:pt idx="8194">
                  <c:v>10271</c:v>
                </c:pt>
                <c:pt idx="8195">
                  <c:v>10271</c:v>
                </c:pt>
                <c:pt idx="8196">
                  <c:v>10271</c:v>
                </c:pt>
                <c:pt idx="8197">
                  <c:v>10270</c:v>
                </c:pt>
                <c:pt idx="8198">
                  <c:v>10269</c:v>
                </c:pt>
                <c:pt idx="8199">
                  <c:v>10268</c:v>
                </c:pt>
                <c:pt idx="8200">
                  <c:v>10267</c:v>
                </c:pt>
                <c:pt idx="8201">
                  <c:v>10263</c:v>
                </c:pt>
                <c:pt idx="8202">
                  <c:v>10262</c:v>
                </c:pt>
                <c:pt idx="8203">
                  <c:v>10255</c:v>
                </c:pt>
                <c:pt idx="8204">
                  <c:v>10255</c:v>
                </c:pt>
                <c:pt idx="8205">
                  <c:v>10251</c:v>
                </c:pt>
                <c:pt idx="8206">
                  <c:v>10250</c:v>
                </c:pt>
                <c:pt idx="8207">
                  <c:v>10250</c:v>
                </c:pt>
                <c:pt idx="8208">
                  <c:v>10238</c:v>
                </c:pt>
                <c:pt idx="8209">
                  <c:v>10235</c:v>
                </c:pt>
                <c:pt idx="8210">
                  <c:v>10234</c:v>
                </c:pt>
                <c:pt idx="8211">
                  <c:v>10234</c:v>
                </c:pt>
                <c:pt idx="8212">
                  <c:v>10231</c:v>
                </c:pt>
                <c:pt idx="8213">
                  <c:v>10231</c:v>
                </c:pt>
                <c:pt idx="8214">
                  <c:v>10229</c:v>
                </c:pt>
                <c:pt idx="8215">
                  <c:v>10229</c:v>
                </c:pt>
                <c:pt idx="8216">
                  <c:v>10228</c:v>
                </c:pt>
                <c:pt idx="8217">
                  <c:v>10226</c:v>
                </c:pt>
                <c:pt idx="8218">
                  <c:v>10222</c:v>
                </c:pt>
                <c:pt idx="8219">
                  <c:v>10219</c:v>
                </c:pt>
                <c:pt idx="8220">
                  <c:v>10219</c:v>
                </c:pt>
                <c:pt idx="8221">
                  <c:v>10217</c:v>
                </c:pt>
                <c:pt idx="8222">
                  <c:v>10214</c:v>
                </c:pt>
                <c:pt idx="8223">
                  <c:v>10213</c:v>
                </c:pt>
                <c:pt idx="8224">
                  <c:v>10208</c:v>
                </c:pt>
                <c:pt idx="8225">
                  <c:v>10208</c:v>
                </c:pt>
                <c:pt idx="8226">
                  <c:v>10206</c:v>
                </c:pt>
                <c:pt idx="8227">
                  <c:v>10205</c:v>
                </c:pt>
                <c:pt idx="8228">
                  <c:v>10204</c:v>
                </c:pt>
                <c:pt idx="8229">
                  <c:v>10203</c:v>
                </c:pt>
                <c:pt idx="8230">
                  <c:v>10203</c:v>
                </c:pt>
                <c:pt idx="8231">
                  <c:v>10202</c:v>
                </c:pt>
                <c:pt idx="8232">
                  <c:v>10201</c:v>
                </c:pt>
                <c:pt idx="8233">
                  <c:v>10201</c:v>
                </c:pt>
                <c:pt idx="8234">
                  <c:v>10198</c:v>
                </c:pt>
                <c:pt idx="8235">
                  <c:v>10195</c:v>
                </c:pt>
                <c:pt idx="8236">
                  <c:v>10194</c:v>
                </c:pt>
                <c:pt idx="8237">
                  <c:v>10193</c:v>
                </c:pt>
                <c:pt idx="8238">
                  <c:v>10191</c:v>
                </c:pt>
                <c:pt idx="8239">
                  <c:v>10190</c:v>
                </c:pt>
                <c:pt idx="8240">
                  <c:v>10189</c:v>
                </c:pt>
                <c:pt idx="8241">
                  <c:v>10184</c:v>
                </c:pt>
                <c:pt idx="8242">
                  <c:v>10182</c:v>
                </c:pt>
                <c:pt idx="8243">
                  <c:v>10182</c:v>
                </c:pt>
                <c:pt idx="8244">
                  <c:v>10182</c:v>
                </c:pt>
                <c:pt idx="8245">
                  <c:v>10182</c:v>
                </c:pt>
                <c:pt idx="8246">
                  <c:v>10182</c:v>
                </c:pt>
                <c:pt idx="8247">
                  <c:v>10182</c:v>
                </c:pt>
                <c:pt idx="8248">
                  <c:v>10180</c:v>
                </c:pt>
                <c:pt idx="8249">
                  <c:v>10179</c:v>
                </c:pt>
                <c:pt idx="8250">
                  <c:v>10178</c:v>
                </c:pt>
                <c:pt idx="8251">
                  <c:v>10177</c:v>
                </c:pt>
                <c:pt idx="8252">
                  <c:v>10176</c:v>
                </c:pt>
                <c:pt idx="8253">
                  <c:v>10176</c:v>
                </c:pt>
                <c:pt idx="8254">
                  <c:v>10175</c:v>
                </c:pt>
                <c:pt idx="8255">
                  <c:v>10173</c:v>
                </c:pt>
                <c:pt idx="8256">
                  <c:v>10173</c:v>
                </c:pt>
                <c:pt idx="8257">
                  <c:v>10173</c:v>
                </c:pt>
                <c:pt idx="8258">
                  <c:v>10170</c:v>
                </c:pt>
                <c:pt idx="8259">
                  <c:v>10167</c:v>
                </c:pt>
                <c:pt idx="8260">
                  <c:v>10167</c:v>
                </c:pt>
                <c:pt idx="8261">
                  <c:v>10166</c:v>
                </c:pt>
                <c:pt idx="8262">
                  <c:v>10164</c:v>
                </c:pt>
                <c:pt idx="8263">
                  <c:v>10163</c:v>
                </c:pt>
                <c:pt idx="8264">
                  <c:v>10163</c:v>
                </c:pt>
                <c:pt idx="8265">
                  <c:v>10160</c:v>
                </c:pt>
                <c:pt idx="8266">
                  <c:v>10159</c:v>
                </c:pt>
                <c:pt idx="8267">
                  <c:v>10159</c:v>
                </c:pt>
                <c:pt idx="8268">
                  <c:v>10157</c:v>
                </c:pt>
                <c:pt idx="8269">
                  <c:v>10157</c:v>
                </c:pt>
                <c:pt idx="8270">
                  <c:v>10156</c:v>
                </c:pt>
                <c:pt idx="8271">
                  <c:v>10154</c:v>
                </c:pt>
                <c:pt idx="8272">
                  <c:v>10153</c:v>
                </c:pt>
                <c:pt idx="8273">
                  <c:v>10153</c:v>
                </c:pt>
                <c:pt idx="8274">
                  <c:v>10151</c:v>
                </c:pt>
                <c:pt idx="8275">
                  <c:v>10151</c:v>
                </c:pt>
                <c:pt idx="8276">
                  <c:v>10150</c:v>
                </c:pt>
                <c:pt idx="8277">
                  <c:v>10150</c:v>
                </c:pt>
                <c:pt idx="8278">
                  <c:v>10149</c:v>
                </c:pt>
                <c:pt idx="8279">
                  <c:v>10148</c:v>
                </c:pt>
                <c:pt idx="8280">
                  <c:v>10145</c:v>
                </c:pt>
                <c:pt idx="8281">
                  <c:v>10143</c:v>
                </c:pt>
                <c:pt idx="8282">
                  <c:v>10141</c:v>
                </c:pt>
                <c:pt idx="8283">
                  <c:v>10140</c:v>
                </c:pt>
                <c:pt idx="8284">
                  <c:v>10140</c:v>
                </c:pt>
                <c:pt idx="8285">
                  <c:v>10139</c:v>
                </c:pt>
                <c:pt idx="8286">
                  <c:v>10138</c:v>
                </c:pt>
                <c:pt idx="8287">
                  <c:v>10137</c:v>
                </c:pt>
                <c:pt idx="8288">
                  <c:v>10137</c:v>
                </c:pt>
                <c:pt idx="8289">
                  <c:v>10136</c:v>
                </c:pt>
                <c:pt idx="8290">
                  <c:v>10135</c:v>
                </c:pt>
                <c:pt idx="8291">
                  <c:v>10131</c:v>
                </c:pt>
                <c:pt idx="8292">
                  <c:v>10131</c:v>
                </c:pt>
                <c:pt idx="8293">
                  <c:v>10130</c:v>
                </c:pt>
                <c:pt idx="8294">
                  <c:v>10129</c:v>
                </c:pt>
                <c:pt idx="8295">
                  <c:v>10125</c:v>
                </c:pt>
                <c:pt idx="8296">
                  <c:v>10124</c:v>
                </c:pt>
                <c:pt idx="8297">
                  <c:v>10123</c:v>
                </c:pt>
                <c:pt idx="8298">
                  <c:v>10122</c:v>
                </c:pt>
                <c:pt idx="8299">
                  <c:v>10121</c:v>
                </c:pt>
                <c:pt idx="8300">
                  <c:v>10121</c:v>
                </c:pt>
                <c:pt idx="8301">
                  <c:v>10120</c:v>
                </c:pt>
                <c:pt idx="8302">
                  <c:v>10117</c:v>
                </c:pt>
                <c:pt idx="8303">
                  <c:v>10116</c:v>
                </c:pt>
                <c:pt idx="8304">
                  <c:v>10114</c:v>
                </c:pt>
                <c:pt idx="8305">
                  <c:v>10114</c:v>
                </c:pt>
                <c:pt idx="8306">
                  <c:v>10114</c:v>
                </c:pt>
                <c:pt idx="8307">
                  <c:v>10107</c:v>
                </c:pt>
                <c:pt idx="8308">
                  <c:v>10105</c:v>
                </c:pt>
                <c:pt idx="8309">
                  <c:v>10105</c:v>
                </c:pt>
                <c:pt idx="8310">
                  <c:v>10105</c:v>
                </c:pt>
                <c:pt idx="8311">
                  <c:v>10102</c:v>
                </c:pt>
                <c:pt idx="8312">
                  <c:v>10102</c:v>
                </c:pt>
                <c:pt idx="8313">
                  <c:v>10096</c:v>
                </c:pt>
                <c:pt idx="8314">
                  <c:v>10096</c:v>
                </c:pt>
                <c:pt idx="8315">
                  <c:v>10096</c:v>
                </c:pt>
                <c:pt idx="8316">
                  <c:v>10094</c:v>
                </c:pt>
                <c:pt idx="8317">
                  <c:v>10091</c:v>
                </c:pt>
                <c:pt idx="8318">
                  <c:v>10085</c:v>
                </c:pt>
                <c:pt idx="8319">
                  <c:v>10085</c:v>
                </c:pt>
                <c:pt idx="8320">
                  <c:v>10081</c:v>
                </c:pt>
                <c:pt idx="8321">
                  <c:v>10078</c:v>
                </c:pt>
                <c:pt idx="8322">
                  <c:v>10078</c:v>
                </c:pt>
                <c:pt idx="8323">
                  <c:v>10077</c:v>
                </c:pt>
                <c:pt idx="8324">
                  <c:v>10069</c:v>
                </c:pt>
                <c:pt idx="8325">
                  <c:v>10069</c:v>
                </c:pt>
                <c:pt idx="8326">
                  <c:v>10068</c:v>
                </c:pt>
                <c:pt idx="8327">
                  <c:v>10066</c:v>
                </c:pt>
                <c:pt idx="8328">
                  <c:v>10064</c:v>
                </c:pt>
                <c:pt idx="8329">
                  <c:v>10064</c:v>
                </c:pt>
                <c:pt idx="8330">
                  <c:v>10063</c:v>
                </c:pt>
                <c:pt idx="8331">
                  <c:v>10062</c:v>
                </c:pt>
                <c:pt idx="8332">
                  <c:v>10062</c:v>
                </c:pt>
                <c:pt idx="8333">
                  <c:v>10061</c:v>
                </c:pt>
                <c:pt idx="8334">
                  <c:v>10059</c:v>
                </c:pt>
                <c:pt idx="8335">
                  <c:v>10059</c:v>
                </c:pt>
                <c:pt idx="8336">
                  <c:v>10056</c:v>
                </c:pt>
                <c:pt idx="8337">
                  <c:v>10055</c:v>
                </c:pt>
                <c:pt idx="8338">
                  <c:v>10053</c:v>
                </c:pt>
                <c:pt idx="8339">
                  <c:v>10050</c:v>
                </c:pt>
                <c:pt idx="8340">
                  <c:v>10049</c:v>
                </c:pt>
                <c:pt idx="8341">
                  <c:v>10048</c:v>
                </c:pt>
                <c:pt idx="8342">
                  <c:v>10047</c:v>
                </c:pt>
                <c:pt idx="8343">
                  <c:v>10046</c:v>
                </c:pt>
                <c:pt idx="8344">
                  <c:v>10042</c:v>
                </c:pt>
                <c:pt idx="8345">
                  <c:v>10041</c:v>
                </c:pt>
                <c:pt idx="8346">
                  <c:v>10038</c:v>
                </c:pt>
                <c:pt idx="8347">
                  <c:v>10037</c:v>
                </c:pt>
                <c:pt idx="8348">
                  <c:v>10037</c:v>
                </c:pt>
                <c:pt idx="8349">
                  <c:v>10034</c:v>
                </c:pt>
                <c:pt idx="8350">
                  <c:v>10034</c:v>
                </c:pt>
                <c:pt idx="8351">
                  <c:v>10033</c:v>
                </c:pt>
                <c:pt idx="8352">
                  <c:v>10031</c:v>
                </c:pt>
                <c:pt idx="8353">
                  <c:v>10030</c:v>
                </c:pt>
                <c:pt idx="8354">
                  <c:v>10029</c:v>
                </c:pt>
                <c:pt idx="8355">
                  <c:v>10027</c:v>
                </c:pt>
                <c:pt idx="8356">
                  <c:v>10026</c:v>
                </c:pt>
                <c:pt idx="8357">
                  <c:v>10025</c:v>
                </c:pt>
                <c:pt idx="8358">
                  <c:v>10021</c:v>
                </c:pt>
                <c:pt idx="8359">
                  <c:v>10021</c:v>
                </c:pt>
                <c:pt idx="8360">
                  <c:v>10020</c:v>
                </c:pt>
                <c:pt idx="8361">
                  <c:v>10020</c:v>
                </c:pt>
                <c:pt idx="8362">
                  <c:v>10019</c:v>
                </c:pt>
                <c:pt idx="8363">
                  <c:v>10017</c:v>
                </c:pt>
                <c:pt idx="8364">
                  <c:v>10017</c:v>
                </c:pt>
                <c:pt idx="8365">
                  <c:v>10017</c:v>
                </c:pt>
                <c:pt idx="8366">
                  <c:v>10015</c:v>
                </c:pt>
                <c:pt idx="8367">
                  <c:v>10015</c:v>
                </c:pt>
                <c:pt idx="8368">
                  <c:v>10015</c:v>
                </c:pt>
                <c:pt idx="8369">
                  <c:v>10015</c:v>
                </c:pt>
                <c:pt idx="8370">
                  <c:v>10014</c:v>
                </c:pt>
                <c:pt idx="8371">
                  <c:v>10014</c:v>
                </c:pt>
                <c:pt idx="8372">
                  <c:v>10013</c:v>
                </c:pt>
                <c:pt idx="8373">
                  <c:v>10009</c:v>
                </c:pt>
                <c:pt idx="8374">
                  <c:v>10005</c:v>
                </c:pt>
                <c:pt idx="8375">
                  <c:v>10004</c:v>
                </c:pt>
                <c:pt idx="8376">
                  <c:v>10004</c:v>
                </c:pt>
                <c:pt idx="8377">
                  <c:v>10002</c:v>
                </c:pt>
                <c:pt idx="8378">
                  <c:v>10000</c:v>
                </c:pt>
                <c:pt idx="8379">
                  <c:v>9999</c:v>
                </c:pt>
                <c:pt idx="8380">
                  <c:v>9998</c:v>
                </c:pt>
                <c:pt idx="8381">
                  <c:v>9998</c:v>
                </c:pt>
                <c:pt idx="8382">
                  <c:v>9992</c:v>
                </c:pt>
                <c:pt idx="8383">
                  <c:v>9991</c:v>
                </c:pt>
                <c:pt idx="8384">
                  <c:v>9990</c:v>
                </c:pt>
                <c:pt idx="8385">
                  <c:v>9989</c:v>
                </c:pt>
                <c:pt idx="8386">
                  <c:v>9989</c:v>
                </c:pt>
                <c:pt idx="8387">
                  <c:v>9989</c:v>
                </c:pt>
                <c:pt idx="8388">
                  <c:v>9984</c:v>
                </c:pt>
                <c:pt idx="8389">
                  <c:v>9981</c:v>
                </c:pt>
                <c:pt idx="8390">
                  <c:v>9979</c:v>
                </c:pt>
                <c:pt idx="8391">
                  <c:v>9978</c:v>
                </c:pt>
                <c:pt idx="8392">
                  <c:v>9978</c:v>
                </c:pt>
                <c:pt idx="8393">
                  <c:v>9978</c:v>
                </c:pt>
                <c:pt idx="8394">
                  <c:v>9977</c:v>
                </c:pt>
                <c:pt idx="8395">
                  <c:v>9975</c:v>
                </c:pt>
                <c:pt idx="8396">
                  <c:v>9974</c:v>
                </c:pt>
                <c:pt idx="8397">
                  <c:v>9974</c:v>
                </c:pt>
                <c:pt idx="8398">
                  <c:v>9974</c:v>
                </c:pt>
                <c:pt idx="8399">
                  <c:v>9973</c:v>
                </c:pt>
                <c:pt idx="8400">
                  <c:v>9969</c:v>
                </c:pt>
                <c:pt idx="8401">
                  <c:v>9967</c:v>
                </c:pt>
                <c:pt idx="8402">
                  <c:v>9967</c:v>
                </c:pt>
                <c:pt idx="8403">
                  <c:v>9967</c:v>
                </c:pt>
                <c:pt idx="8404">
                  <c:v>9964</c:v>
                </c:pt>
                <c:pt idx="8405">
                  <c:v>9964</c:v>
                </c:pt>
                <c:pt idx="8406">
                  <c:v>9964</c:v>
                </c:pt>
                <c:pt idx="8407">
                  <c:v>9962</c:v>
                </c:pt>
                <c:pt idx="8408">
                  <c:v>9961</c:v>
                </c:pt>
                <c:pt idx="8409">
                  <c:v>9960</c:v>
                </c:pt>
                <c:pt idx="8410">
                  <c:v>9959</c:v>
                </c:pt>
                <c:pt idx="8411">
                  <c:v>9958</c:v>
                </c:pt>
                <c:pt idx="8412">
                  <c:v>9958</c:v>
                </c:pt>
                <c:pt idx="8413">
                  <c:v>9956</c:v>
                </c:pt>
                <c:pt idx="8414">
                  <c:v>9953</c:v>
                </c:pt>
                <c:pt idx="8415">
                  <c:v>9952</c:v>
                </c:pt>
                <c:pt idx="8416">
                  <c:v>9952</c:v>
                </c:pt>
                <c:pt idx="8417">
                  <c:v>9951</c:v>
                </c:pt>
                <c:pt idx="8418">
                  <c:v>9950</c:v>
                </c:pt>
                <c:pt idx="8419">
                  <c:v>9945</c:v>
                </c:pt>
                <c:pt idx="8420">
                  <c:v>9945</c:v>
                </c:pt>
                <c:pt idx="8421">
                  <c:v>9943</c:v>
                </c:pt>
                <c:pt idx="8422">
                  <c:v>9941</c:v>
                </c:pt>
                <c:pt idx="8423">
                  <c:v>9941</c:v>
                </c:pt>
                <c:pt idx="8424">
                  <c:v>9939</c:v>
                </c:pt>
                <c:pt idx="8425">
                  <c:v>9937</c:v>
                </c:pt>
                <c:pt idx="8426">
                  <c:v>9935</c:v>
                </c:pt>
                <c:pt idx="8427">
                  <c:v>9934</c:v>
                </c:pt>
                <c:pt idx="8428">
                  <c:v>9934</c:v>
                </c:pt>
                <c:pt idx="8429">
                  <c:v>9933</c:v>
                </c:pt>
                <c:pt idx="8430">
                  <c:v>9932</c:v>
                </c:pt>
                <c:pt idx="8431">
                  <c:v>9931</c:v>
                </c:pt>
                <c:pt idx="8432">
                  <c:v>9927</c:v>
                </c:pt>
                <c:pt idx="8433">
                  <c:v>9927</c:v>
                </c:pt>
                <c:pt idx="8434">
                  <c:v>9927</c:v>
                </c:pt>
                <c:pt idx="8435">
                  <c:v>9926</c:v>
                </c:pt>
                <c:pt idx="8436">
                  <c:v>9922</c:v>
                </c:pt>
                <c:pt idx="8437">
                  <c:v>9921</c:v>
                </c:pt>
                <c:pt idx="8438">
                  <c:v>9920</c:v>
                </c:pt>
                <c:pt idx="8439">
                  <c:v>9919</c:v>
                </c:pt>
                <c:pt idx="8440">
                  <c:v>9918</c:v>
                </c:pt>
                <c:pt idx="8441">
                  <c:v>9916</c:v>
                </c:pt>
                <c:pt idx="8442">
                  <c:v>9915</c:v>
                </c:pt>
                <c:pt idx="8443">
                  <c:v>9908</c:v>
                </c:pt>
                <c:pt idx="8444">
                  <c:v>9907</c:v>
                </c:pt>
                <c:pt idx="8445">
                  <c:v>9907</c:v>
                </c:pt>
                <c:pt idx="8446">
                  <c:v>9905</c:v>
                </c:pt>
                <c:pt idx="8447">
                  <c:v>9903</c:v>
                </c:pt>
                <c:pt idx="8448">
                  <c:v>9901</c:v>
                </c:pt>
                <c:pt idx="8449">
                  <c:v>9901</c:v>
                </c:pt>
                <c:pt idx="8450">
                  <c:v>9900</c:v>
                </c:pt>
                <c:pt idx="8451">
                  <c:v>9899</c:v>
                </c:pt>
                <c:pt idx="8452">
                  <c:v>9899</c:v>
                </c:pt>
                <c:pt idx="8453">
                  <c:v>9898</c:v>
                </c:pt>
                <c:pt idx="8454">
                  <c:v>9897</c:v>
                </c:pt>
                <c:pt idx="8455">
                  <c:v>9897</c:v>
                </c:pt>
                <c:pt idx="8456">
                  <c:v>9897</c:v>
                </c:pt>
                <c:pt idx="8457">
                  <c:v>9897</c:v>
                </c:pt>
                <c:pt idx="8458">
                  <c:v>9896</c:v>
                </c:pt>
                <c:pt idx="8459">
                  <c:v>9893</c:v>
                </c:pt>
                <c:pt idx="8460">
                  <c:v>9893</c:v>
                </c:pt>
                <c:pt idx="8461">
                  <c:v>9892</c:v>
                </c:pt>
                <c:pt idx="8462">
                  <c:v>9891</c:v>
                </c:pt>
                <c:pt idx="8463">
                  <c:v>9891</c:v>
                </c:pt>
                <c:pt idx="8464">
                  <c:v>9891</c:v>
                </c:pt>
                <c:pt idx="8465">
                  <c:v>9888</c:v>
                </c:pt>
                <c:pt idx="8466">
                  <c:v>9887</c:v>
                </c:pt>
                <c:pt idx="8467">
                  <c:v>9887</c:v>
                </c:pt>
                <c:pt idx="8468">
                  <c:v>9882</c:v>
                </c:pt>
                <c:pt idx="8469">
                  <c:v>9880</c:v>
                </c:pt>
                <c:pt idx="8470">
                  <c:v>9876</c:v>
                </c:pt>
                <c:pt idx="8471">
                  <c:v>9869</c:v>
                </c:pt>
                <c:pt idx="8472">
                  <c:v>9868</c:v>
                </c:pt>
                <c:pt idx="8473">
                  <c:v>9864</c:v>
                </c:pt>
                <c:pt idx="8474">
                  <c:v>9863</c:v>
                </c:pt>
                <c:pt idx="8475">
                  <c:v>9861</c:v>
                </c:pt>
                <c:pt idx="8476">
                  <c:v>9861</c:v>
                </c:pt>
                <c:pt idx="8477">
                  <c:v>9860</c:v>
                </c:pt>
                <c:pt idx="8478">
                  <c:v>9859</c:v>
                </c:pt>
                <c:pt idx="8479">
                  <c:v>9858</c:v>
                </c:pt>
                <c:pt idx="8480">
                  <c:v>9855</c:v>
                </c:pt>
                <c:pt idx="8481">
                  <c:v>9855</c:v>
                </c:pt>
                <c:pt idx="8482">
                  <c:v>9854</c:v>
                </c:pt>
                <c:pt idx="8483">
                  <c:v>9854</c:v>
                </c:pt>
                <c:pt idx="8484">
                  <c:v>9853</c:v>
                </c:pt>
                <c:pt idx="8485">
                  <c:v>9852</c:v>
                </c:pt>
                <c:pt idx="8486">
                  <c:v>9852</c:v>
                </c:pt>
                <c:pt idx="8487">
                  <c:v>9851</c:v>
                </c:pt>
                <c:pt idx="8488">
                  <c:v>9848</c:v>
                </c:pt>
                <c:pt idx="8489">
                  <c:v>9847</c:v>
                </c:pt>
                <c:pt idx="8490">
                  <c:v>9847</c:v>
                </c:pt>
                <c:pt idx="8491">
                  <c:v>9846</c:v>
                </c:pt>
                <c:pt idx="8492">
                  <c:v>9846</c:v>
                </c:pt>
                <c:pt idx="8493">
                  <c:v>9844</c:v>
                </c:pt>
                <c:pt idx="8494">
                  <c:v>9840</c:v>
                </c:pt>
                <c:pt idx="8495">
                  <c:v>9839</c:v>
                </c:pt>
                <c:pt idx="8496">
                  <c:v>9839</c:v>
                </c:pt>
                <c:pt idx="8497">
                  <c:v>9839</c:v>
                </c:pt>
                <c:pt idx="8498">
                  <c:v>9836</c:v>
                </c:pt>
                <c:pt idx="8499">
                  <c:v>9836</c:v>
                </c:pt>
                <c:pt idx="8500">
                  <c:v>9833</c:v>
                </c:pt>
                <c:pt idx="8501">
                  <c:v>9829</c:v>
                </c:pt>
                <c:pt idx="8502">
                  <c:v>9827</c:v>
                </c:pt>
                <c:pt idx="8503">
                  <c:v>9826</c:v>
                </c:pt>
                <c:pt idx="8504">
                  <c:v>9826</c:v>
                </c:pt>
                <c:pt idx="8505">
                  <c:v>9825</c:v>
                </c:pt>
                <c:pt idx="8506">
                  <c:v>9823</c:v>
                </c:pt>
                <c:pt idx="8507">
                  <c:v>9822</c:v>
                </c:pt>
                <c:pt idx="8508">
                  <c:v>9819</c:v>
                </c:pt>
                <c:pt idx="8509">
                  <c:v>9819</c:v>
                </c:pt>
                <c:pt idx="8510">
                  <c:v>9818</c:v>
                </c:pt>
                <c:pt idx="8511">
                  <c:v>9818</c:v>
                </c:pt>
                <c:pt idx="8512">
                  <c:v>9818</c:v>
                </c:pt>
                <c:pt idx="8513">
                  <c:v>9818</c:v>
                </c:pt>
                <c:pt idx="8514">
                  <c:v>9816</c:v>
                </c:pt>
                <c:pt idx="8515">
                  <c:v>9814</c:v>
                </c:pt>
                <c:pt idx="8516">
                  <c:v>9813</c:v>
                </c:pt>
                <c:pt idx="8517">
                  <c:v>9811</c:v>
                </c:pt>
                <c:pt idx="8518">
                  <c:v>9810</c:v>
                </c:pt>
                <c:pt idx="8519">
                  <c:v>9809</c:v>
                </c:pt>
                <c:pt idx="8520">
                  <c:v>9808</c:v>
                </c:pt>
                <c:pt idx="8521">
                  <c:v>9806</c:v>
                </c:pt>
                <c:pt idx="8522">
                  <c:v>9804</c:v>
                </c:pt>
                <c:pt idx="8523">
                  <c:v>9804</c:v>
                </c:pt>
                <c:pt idx="8524">
                  <c:v>9804</c:v>
                </c:pt>
                <c:pt idx="8525">
                  <c:v>9803</c:v>
                </c:pt>
                <c:pt idx="8526">
                  <c:v>9802</c:v>
                </c:pt>
                <c:pt idx="8527">
                  <c:v>9801</c:v>
                </c:pt>
                <c:pt idx="8528">
                  <c:v>9801</c:v>
                </c:pt>
                <c:pt idx="8529">
                  <c:v>9800</c:v>
                </c:pt>
                <c:pt idx="8530">
                  <c:v>9798</c:v>
                </c:pt>
                <c:pt idx="8531">
                  <c:v>9797</c:v>
                </c:pt>
                <c:pt idx="8532">
                  <c:v>9795</c:v>
                </c:pt>
                <c:pt idx="8533">
                  <c:v>9793</c:v>
                </c:pt>
                <c:pt idx="8534">
                  <c:v>9792</c:v>
                </c:pt>
                <c:pt idx="8535">
                  <c:v>9790</c:v>
                </c:pt>
                <c:pt idx="8536">
                  <c:v>9786</c:v>
                </c:pt>
                <c:pt idx="8537">
                  <c:v>9785</c:v>
                </c:pt>
                <c:pt idx="8538">
                  <c:v>9783</c:v>
                </c:pt>
                <c:pt idx="8539">
                  <c:v>9780</c:v>
                </c:pt>
                <c:pt idx="8540">
                  <c:v>9778</c:v>
                </c:pt>
                <c:pt idx="8541">
                  <c:v>9778</c:v>
                </c:pt>
                <c:pt idx="8542">
                  <c:v>9774</c:v>
                </c:pt>
                <c:pt idx="8543">
                  <c:v>9774</c:v>
                </c:pt>
                <c:pt idx="8544">
                  <c:v>9772</c:v>
                </c:pt>
                <c:pt idx="8545">
                  <c:v>9772</c:v>
                </c:pt>
                <c:pt idx="8546">
                  <c:v>9771</c:v>
                </c:pt>
                <c:pt idx="8547">
                  <c:v>9770</c:v>
                </c:pt>
                <c:pt idx="8548">
                  <c:v>9769</c:v>
                </c:pt>
                <c:pt idx="8549">
                  <c:v>9769</c:v>
                </c:pt>
                <c:pt idx="8550">
                  <c:v>9768</c:v>
                </c:pt>
                <c:pt idx="8551">
                  <c:v>9767</c:v>
                </c:pt>
                <c:pt idx="8552">
                  <c:v>9766</c:v>
                </c:pt>
                <c:pt idx="8553">
                  <c:v>9765</c:v>
                </c:pt>
                <c:pt idx="8554">
                  <c:v>9765</c:v>
                </c:pt>
                <c:pt idx="8555">
                  <c:v>9765</c:v>
                </c:pt>
                <c:pt idx="8556">
                  <c:v>9762</c:v>
                </c:pt>
                <c:pt idx="8557">
                  <c:v>9760</c:v>
                </c:pt>
                <c:pt idx="8558">
                  <c:v>9758</c:v>
                </c:pt>
                <c:pt idx="8559">
                  <c:v>9754</c:v>
                </c:pt>
                <c:pt idx="8560">
                  <c:v>9754</c:v>
                </c:pt>
                <c:pt idx="8561">
                  <c:v>9751</c:v>
                </c:pt>
                <c:pt idx="8562">
                  <c:v>9750</c:v>
                </c:pt>
                <c:pt idx="8563">
                  <c:v>9749</c:v>
                </c:pt>
                <c:pt idx="8564">
                  <c:v>9747</c:v>
                </c:pt>
                <c:pt idx="8565">
                  <c:v>9745</c:v>
                </c:pt>
                <c:pt idx="8566">
                  <c:v>9741</c:v>
                </c:pt>
                <c:pt idx="8567">
                  <c:v>9741</c:v>
                </c:pt>
                <c:pt idx="8568">
                  <c:v>9739</c:v>
                </c:pt>
                <c:pt idx="8569">
                  <c:v>9739</c:v>
                </c:pt>
                <c:pt idx="8570">
                  <c:v>9738</c:v>
                </c:pt>
                <c:pt idx="8571">
                  <c:v>9737</c:v>
                </c:pt>
                <c:pt idx="8572">
                  <c:v>9737</c:v>
                </c:pt>
                <c:pt idx="8573">
                  <c:v>9736</c:v>
                </c:pt>
                <c:pt idx="8574">
                  <c:v>9735</c:v>
                </c:pt>
                <c:pt idx="8575">
                  <c:v>9732</c:v>
                </c:pt>
                <c:pt idx="8576">
                  <c:v>9729</c:v>
                </c:pt>
                <c:pt idx="8577">
                  <c:v>9729</c:v>
                </c:pt>
                <c:pt idx="8578">
                  <c:v>9729</c:v>
                </c:pt>
                <c:pt idx="8579">
                  <c:v>9728</c:v>
                </c:pt>
                <c:pt idx="8580">
                  <c:v>9726</c:v>
                </c:pt>
                <c:pt idx="8581">
                  <c:v>9720</c:v>
                </c:pt>
                <c:pt idx="8582">
                  <c:v>9715</c:v>
                </c:pt>
                <c:pt idx="8583">
                  <c:v>9714</c:v>
                </c:pt>
                <c:pt idx="8584">
                  <c:v>9714</c:v>
                </c:pt>
                <c:pt idx="8585">
                  <c:v>9711</c:v>
                </c:pt>
                <c:pt idx="8586">
                  <c:v>9709</c:v>
                </c:pt>
                <c:pt idx="8587">
                  <c:v>9708</c:v>
                </c:pt>
                <c:pt idx="8588">
                  <c:v>9706</c:v>
                </c:pt>
                <c:pt idx="8589">
                  <c:v>9706</c:v>
                </c:pt>
                <c:pt idx="8590">
                  <c:v>9704</c:v>
                </c:pt>
                <c:pt idx="8591">
                  <c:v>9702</c:v>
                </c:pt>
                <c:pt idx="8592">
                  <c:v>9698</c:v>
                </c:pt>
                <c:pt idx="8593">
                  <c:v>9697</c:v>
                </c:pt>
                <c:pt idx="8594">
                  <c:v>9696</c:v>
                </c:pt>
                <c:pt idx="8595">
                  <c:v>9696</c:v>
                </c:pt>
                <c:pt idx="8596">
                  <c:v>9696</c:v>
                </c:pt>
                <c:pt idx="8597">
                  <c:v>9696</c:v>
                </c:pt>
                <c:pt idx="8598">
                  <c:v>9695</c:v>
                </c:pt>
                <c:pt idx="8599">
                  <c:v>9691</c:v>
                </c:pt>
                <c:pt idx="8600">
                  <c:v>9688</c:v>
                </c:pt>
                <c:pt idx="8601">
                  <c:v>9687</c:v>
                </c:pt>
                <c:pt idx="8602">
                  <c:v>9685</c:v>
                </c:pt>
                <c:pt idx="8603">
                  <c:v>9680</c:v>
                </c:pt>
                <c:pt idx="8604">
                  <c:v>9679</c:v>
                </c:pt>
                <c:pt idx="8605">
                  <c:v>9678</c:v>
                </c:pt>
                <c:pt idx="8606">
                  <c:v>9677</c:v>
                </c:pt>
                <c:pt idx="8607">
                  <c:v>9675</c:v>
                </c:pt>
                <c:pt idx="8608">
                  <c:v>9674</c:v>
                </c:pt>
                <c:pt idx="8609">
                  <c:v>9674</c:v>
                </c:pt>
                <c:pt idx="8610">
                  <c:v>9673</c:v>
                </c:pt>
                <c:pt idx="8611">
                  <c:v>9672</c:v>
                </c:pt>
                <c:pt idx="8612">
                  <c:v>9668</c:v>
                </c:pt>
                <c:pt idx="8613">
                  <c:v>9667</c:v>
                </c:pt>
                <c:pt idx="8614">
                  <c:v>9667</c:v>
                </c:pt>
                <c:pt idx="8615">
                  <c:v>9667</c:v>
                </c:pt>
                <c:pt idx="8616">
                  <c:v>9666</c:v>
                </c:pt>
                <c:pt idx="8617">
                  <c:v>9666</c:v>
                </c:pt>
                <c:pt idx="8618">
                  <c:v>9664</c:v>
                </c:pt>
                <c:pt idx="8619">
                  <c:v>9660</c:v>
                </c:pt>
                <c:pt idx="8620">
                  <c:v>9659</c:v>
                </c:pt>
                <c:pt idx="8621">
                  <c:v>9651</c:v>
                </c:pt>
                <c:pt idx="8622">
                  <c:v>9651</c:v>
                </c:pt>
                <c:pt idx="8623">
                  <c:v>9649</c:v>
                </c:pt>
                <c:pt idx="8624">
                  <c:v>9648</c:v>
                </c:pt>
                <c:pt idx="8625">
                  <c:v>9646</c:v>
                </c:pt>
                <c:pt idx="8626">
                  <c:v>9646</c:v>
                </c:pt>
                <c:pt idx="8627">
                  <c:v>9644</c:v>
                </c:pt>
                <c:pt idx="8628">
                  <c:v>9632</c:v>
                </c:pt>
                <c:pt idx="8629">
                  <c:v>9632</c:v>
                </c:pt>
                <c:pt idx="8630">
                  <c:v>9627</c:v>
                </c:pt>
                <c:pt idx="8631">
                  <c:v>9620</c:v>
                </c:pt>
                <c:pt idx="8632">
                  <c:v>9617</c:v>
                </c:pt>
                <c:pt idx="8633">
                  <c:v>9617</c:v>
                </c:pt>
                <c:pt idx="8634">
                  <c:v>9616</c:v>
                </c:pt>
                <c:pt idx="8635">
                  <c:v>9613</c:v>
                </c:pt>
                <c:pt idx="8636">
                  <c:v>9613</c:v>
                </c:pt>
                <c:pt idx="8637">
                  <c:v>9612</c:v>
                </c:pt>
                <c:pt idx="8638">
                  <c:v>9609</c:v>
                </c:pt>
                <c:pt idx="8639">
                  <c:v>9608</c:v>
                </c:pt>
                <c:pt idx="8640">
                  <c:v>9607</c:v>
                </c:pt>
                <c:pt idx="8641">
                  <c:v>9603</c:v>
                </c:pt>
                <c:pt idx="8642">
                  <c:v>9602</c:v>
                </c:pt>
                <c:pt idx="8643">
                  <c:v>9602</c:v>
                </c:pt>
                <c:pt idx="8644">
                  <c:v>9600</c:v>
                </c:pt>
                <c:pt idx="8645">
                  <c:v>9599</c:v>
                </c:pt>
                <c:pt idx="8646">
                  <c:v>9595</c:v>
                </c:pt>
                <c:pt idx="8647">
                  <c:v>9594</c:v>
                </c:pt>
                <c:pt idx="8648">
                  <c:v>9593</c:v>
                </c:pt>
                <c:pt idx="8649">
                  <c:v>9593</c:v>
                </c:pt>
                <c:pt idx="8650">
                  <c:v>9592</c:v>
                </c:pt>
                <c:pt idx="8651">
                  <c:v>9592</c:v>
                </c:pt>
                <c:pt idx="8652">
                  <c:v>9592</c:v>
                </c:pt>
                <c:pt idx="8653">
                  <c:v>9590</c:v>
                </c:pt>
                <c:pt idx="8654">
                  <c:v>9589</c:v>
                </c:pt>
                <c:pt idx="8655">
                  <c:v>9588</c:v>
                </c:pt>
                <c:pt idx="8656">
                  <c:v>9585</c:v>
                </c:pt>
                <c:pt idx="8657">
                  <c:v>9584</c:v>
                </c:pt>
                <c:pt idx="8658">
                  <c:v>9581</c:v>
                </c:pt>
                <c:pt idx="8659">
                  <c:v>9581</c:v>
                </c:pt>
                <c:pt idx="8660">
                  <c:v>9581</c:v>
                </c:pt>
                <c:pt idx="8661">
                  <c:v>9576</c:v>
                </c:pt>
                <c:pt idx="8662">
                  <c:v>9575</c:v>
                </c:pt>
                <c:pt idx="8663">
                  <c:v>9574</c:v>
                </c:pt>
                <c:pt idx="8664">
                  <c:v>9571</c:v>
                </c:pt>
                <c:pt idx="8665">
                  <c:v>9570</c:v>
                </c:pt>
                <c:pt idx="8666">
                  <c:v>9566</c:v>
                </c:pt>
                <c:pt idx="8667">
                  <c:v>9565</c:v>
                </c:pt>
                <c:pt idx="8668">
                  <c:v>9564</c:v>
                </c:pt>
                <c:pt idx="8669">
                  <c:v>9563</c:v>
                </c:pt>
                <c:pt idx="8670">
                  <c:v>9562</c:v>
                </c:pt>
                <c:pt idx="8671">
                  <c:v>9562</c:v>
                </c:pt>
                <c:pt idx="8672">
                  <c:v>9558</c:v>
                </c:pt>
                <c:pt idx="8673">
                  <c:v>9553</c:v>
                </c:pt>
                <c:pt idx="8674">
                  <c:v>9551</c:v>
                </c:pt>
                <c:pt idx="8675">
                  <c:v>9548</c:v>
                </c:pt>
                <c:pt idx="8676">
                  <c:v>9547</c:v>
                </c:pt>
                <c:pt idx="8677">
                  <c:v>9544</c:v>
                </c:pt>
                <c:pt idx="8678">
                  <c:v>9537</c:v>
                </c:pt>
                <c:pt idx="8679">
                  <c:v>9536</c:v>
                </c:pt>
                <c:pt idx="8680">
                  <c:v>9528</c:v>
                </c:pt>
                <c:pt idx="8681">
                  <c:v>9525</c:v>
                </c:pt>
                <c:pt idx="8682">
                  <c:v>9517</c:v>
                </c:pt>
                <c:pt idx="8683">
                  <c:v>9512</c:v>
                </c:pt>
                <c:pt idx="8684">
                  <c:v>9510</c:v>
                </c:pt>
                <c:pt idx="8685">
                  <c:v>9509</c:v>
                </c:pt>
                <c:pt idx="8686">
                  <c:v>9507</c:v>
                </c:pt>
                <c:pt idx="8687">
                  <c:v>9498</c:v>
                </c:pt>
                <c:pt idx="8688">
                  <c:v>9497</c:v>
                </c:pt>
                <c:pt idx="8689">
                  <c:v>9484</c:v>
                </c:pt>
                <c:pt idx="8690">
                  <c:v>9481</c:v>
                </c:pt>
                <c:pt idx="8691">
                  <c:v>9480</c:v>
                </c:pt>
                <c:pt idx="8692">
                  <c:v>9480</c:v>
                </c:pt>
                <c:pt idx="8693">
                  <c:v>9477</c:v>
                </c:pt>
                <c:pt idx="8694">
                  <c:v>9468</c:v>
                </c:pt>
                <c:pt idx="8695">
                  <c:v>9467</c:v>
                </c:pt>
                <c:pt idx="8696">
                  <c:v>9465</c:v>
                </c:pt>
                <c:pt idx="8697">
                  <c:v>9465</c:v>
                </c:pt>
                <c:pt idx="8698">
                  <c:v>9465</c:v>
                </c:pt>
                <c:pt idx="8699">
                  <c:v>9454</c:v>
                </c:pt>
                <c:pt idx="8700">
                  <c:v>9445</c:v>
                </c:pt>
                <c:pt idx="8701">
                  <c:v>9442</c:v>
                </c:pt>
                <c:pt idx="8702">
                  <c:v>9437</c:v>
                </c:pt>
                <c:pt idx="8703">
                  <c:v>9436</c:v>
                </c:pt>
                <c:pt idx="8704">
                  <c:v>9436</c:v>
                </c:pt>
                <c:pt idx="8705">
                  <c:v>9432</c:v>
                </c:pt>
                <c:pt idx="8706">
                  <c:v>9427</c:v>
                </c:pt>
                <c:pt idx="8707">
                  <c:v>9416</c:v>
                </c:pt>
                <c:pt idx="8708">
                  <c:v>9416</c:v>
                </c:pt>
                <c:pt idx="8709">
                  <c:v>9412</c:v>
                </c:pt>
                <c:pt idx="8710">
                  <c:v>9409</c:v>
                </c:pt>
                <c:pt idx="8711">
                  <c:v>9406</c:v>
                </c:pt>
                <c:pt idx="8712">
                  <c:v>9399</c:v>
                </c:pt>
                <c:pt idx="8713">
                  <c:v>9396</c:v>
                </c:pt>
                <c:pt idx="8714">
                  <c:v>9390</c:v>
                </c:pt>
                <c:pt idx="8715">
                  <c:v>9390</c:v>
                </c:pt>
                <c:pt idx="8716">
                  <c:v>9379</c:v>
                </c:pt>
                <c:pt idx="8717">
                  <c:v>9376</c:v>
                </c:pt>
                <c:pt idx="8718">
                  <c:v>9376</c:v>
                </c:pt>
                <c:pt idx="8719">
                  <c:v>9375</c:v>
                </c:pt>
                <c:pt idx="8720">
                  <c:v>9367</c:v>
                </c:pt>
                <c:pt idx="8721">
                  <c:v>9361</c:v>
                </c:pt>
                <c:pt idx="8722">
                  <c:v>9361</c:v>
                </c:pt>
                <c:pt idx="8723">
                  <c:v>9361</c:v>
                </c:pt>
                <c:pt idx="8724">
                  <c:v>9355</c:v>
                </c:pt>
                <c:pt idx="8725">
                  <c:v>9346</c:v>
                </c:pt>
                <c:pt idx="8726">
                  <c:v>9344</c:v>
                </c:pt>
                <c:pt idx="8727">
                  <c:v>9337</c:v>
                </c:pt>
                <c:pt idx="8728">
                  <c:v>9336</c:v>
                </c:pt>
                <c:pt idx="8729">
                  <c:v>9332</c:v>
                </c:pt>
                <c:pt idx="8730">
                  <c:v>9328</c:v>
                </c:pt>
                <c:pt idx="8731">
                  <c:v>9328</c:v>
                </c:pt>
                <c:pt idx="8732">
                  <c:v>9327</c:v>
                </c:pt>
                <c:pt idx="8733">
                  <c:v>9318</c:v>
                </c:pt>
                <c:pt idx="8734">
                  <c:v>9309</c:v>
                </c:pt>
                <c:pt idx="8735">
                  <c:v>9301</c:v>
                </c:pt>
                <c:pt idx="8736">
                  <c:v>9279</c:v>
                </c:pt>
                <c:pt idx="8737">
                  <c:v>9273</c:v>
                </c:pt>
                <c:pt idx="8738">
                  <c:v>9254</c:v>
                </c:pt>
                <c:pt idx="8739">
                  <c:v>9248</c:v>
                </c:pt>
                <c:pt idx="8740">
                  <c:v>9245</c:v>
                </c:pt>
                <c:pt idx="8741">
                  <c:v>9238</c:v>
                </c:pt>
                <c:pt idx="8742">
                  <c:v>9237</c:v>
                </c:pt>
                <c:pt idx="8743">
                  <c:v>9237</c:v>
                </c:pt>
                <c:pt idx="8744">
                  <c:v>9221</c:v>
                </c:pt>
                <c:pt idx="8745">
                  <c:v>9217</c:v>
                </c:pt>
                <c:pt idx="8746">
                  <c:v>9209</c:v>
                </c:pt>
                <c:pt idx="8747">
                  <c:v>9209</c:v>
                </c:pt>
                <c:pt idx="8748">
                  <c:v>9186</c:v>
                </c:pt>
                <c:pt idx="8749">
                  <c:v>9177</c:v>
                </c:pt>
                <c:pt idx="8750">
                  <c:v>9173</c:v>
                </c:pt>
                <c:pt idx="8751">
                  <c:v>9160</c:v>
                </c:pt>
                <c:pt idx="8752">
                  <c:v>9153</c:v>
                </c:pt>
                <c:pt idx="8753">
                  <c:v>9123</c:v>
                </c:pt>
                <c:pt idx="8754">
                  <c:v>9119</c:v>
                </c:pt>
                <c:pt idx="8755">
                  <c:v>9077</c:v>
                </c:pt>
                <c:pt idx="8756">
                  <c:v>9067</c:v>
                </c:pt>
                <c:pt idx="8757">
                  <c:v>9034</c:v>
                </c:pt>
                <c:pt idx="8758">
                  <c:v>8994</c:v>
                </c:pt>
                <c:pt idx="8759">
                  <c:v>8994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286224"/>
        <c:axId val="320290928"/>
      </c:areaChart>
      <c:catAx>
        <c:axId val="320286224"/>
        <c:scaling>
          <c:orientation val="minMax"/>
        </c:scaling>
        <c:delete val="1"/>
        <c:axPos val="b"/>
        <c:majorTickMark val="out"/>
        <c:minorTickMark val="none"/>
        <c:tickLblPos val="none"/>
        <c:crossAx val="320290928"/>
        <c:crosses val="autoZero"/>
        <c:auto val="1"/>
        <c:lblAlgn val="ctr"/>
        <c:lblOffset val="100"/>
        <c:noMultiLvlLbl val="0"/>
      </c:catAx>
      <c:valAx>
        <c:axId val="32029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0286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r>
              <a:rPr lang="en-US" sz="1200" b="1" dirty="0" smtClean="0">
                <a:solidFill>
                  <a:schemeClr val="bg1"/>
                </a:solidFill>
              </a:rPr>
              <a:t>Worldwide Investment, 2012-2035</a:t>
            </a:r>
            <a:endParaRPr lang="en-US" sz="12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1124629213692434"/>
          <c:y val="8.32813963076941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9732748185671"/>
          <c:y val="0.19711679150223738"/>
          <c:w val="0.73571479700925002"/>
          <c:h val="0.61997043073258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Transmission</c:v>
                </c:pt>
                <c:pt idx="1">
                  <c:v>Distribution</c:v>
                </c:pt>
                <c:pt idx="2">
                  <c:v>Generation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1849</c:v>
                </c:pt>
                <c:pt idx="1">
                  <c:v>5332</c:v>
                </c:pt>
                <c:pt idx="2">
                  <c:v>7181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320291712"/>
        <c:axId val="320286616"/>
      </c:barChart>
      <c:catAx>
        <c:axId val="32029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20286616"/>
        <c:crosses val="autoZero"/>
        <c:auto val="1"/>
        <c:lblAlgn val="ctr"/>
        <c:lblOffset val="100"/>
        <c:noMultiLvlLbl val="0"/>
      </c:catAx>
      <c:valAx>
        <c:axId val="320286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$ Billions</a:t>
                </a:r>
                <a:endParaRPr lang="en-US" sz="1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870182988111405E-2"/>
              <c:y val="0.38979709996035389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2029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r>
              <a:rPr lang="en-US" sz="1200" b="1" dirty="0" smtClean="0">
                <a:solidFill>
                  <a:schemeClr val="bg1"/>
                </a:solidFill>
              </a:rPr>
              <a:t>Global Market,</a:t>
            </a:r>
            <a:r>
              <a:rPr lang="en-US" sz="1200" b="1" baseline="0" dirty="0" smtClean="0">
                <a:solidFill>
                  <a:schemeClr val="bg1"/>
                </a:solidFill>
              </a:rPr>
              <a:t> 1990-2035</a:t>
            </a:r>
            <a:endParaRPr lang="en-US" sz="12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938177621080915"/>
          <c:y val="6.4679552152235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9732748185671"/>
          <c:y val="0.19711679150223738"/>
          <c:w val="0.73571479700925002"/>
          <c:h val="0.6435438795896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2035</c:v>
                </c:pt>
              </c:numCache>
            </c:numRef>
          </c:cat>
          <c:val>
            <c:numRef>
              <c:f>Sheet1!$B$2:$B$4</c:f>
              <c:numCache>
                <c:formatCode>_(* #,##0.0_);_(* \(#,##0.0\);_(* "-"??_);_(@_)</c:formatCode>
                <c:ptCount val="3"/>
                <c:pt idx="0">
                  <c:v>10.1</c:v>
                </c:pt>
                <c:pt idx="1">
                  <c:v>18.399999999999999</c:v>
                </c:pt>
                <c:pt idx="2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axId val="320292888"/>
        <c:axId val="320287400"/>
      </c:barChart>
      <c:catAx>
        <c:axId val="320292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20287400"/>
        <c:crosses val="autoZero"/>
        <c:auto val="1"/>
        <c:lblAlgn val="ctr"/>
        <c:lblOffset val="100"/>
        <c:noMultiLvlLbl val="0"/>
      </c:catAx>
      <c:valAx>
        <c:axId val="320287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(000s) </a:t>
                </a:r>
                <a:r>
                  <a:rPr lang="en-US" sz="1000" dirty="0" err="1" smtClean="0">
                    <a:solidFill>
                      <a:schemeClr val="bg1"/>
                    </a:solidFill>
                  </a:rPr>
                  <a:t>TWh</a:t>
                </a:r>
                <a:endParaRPr lang="en-US" sz="1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870182988111405E-2"/>
              <c:y val="0.38979709996035389"/>
            </c:manualLayout>
          </c:layout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20292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8BEC2F4-71E2-4B2A-8DEF-C8AD9D6B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C6DCDCF-3011-43F5-95CB-D4864974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0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697033"/>
            <a:ext cx="731520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>
            <a:lvl1pPr algn="ctr">
              <a:defRPr sz="4000" b="1">
                <a:solidFill>
                  <a:srgbClr val="273995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63773" y="177420"/>
            <a:ext cx="8816454" cy="6509983"/>
          </a:xfrm>
          <a:prstGeom prst="roundRect">
            <a:avLst>
              <a:gd name="adj" fmla="val 5556"/>
            </a:avLst>
          </a:prstGeom>
          <a:noFill/>
          <a:ln>
            <a:solidFill>
              <a:srgbClr val="273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3679753" y="5766855"/>
            <a:ext cx="177163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19 Blackstone Street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Cambridge, MA 02139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617.714.5723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www.ambri.com</a:t>
            </a:r>
            <a:endParaRPr kumimoji="0" lang="en-US" sz="1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68660" y="3789405"/>
            <a:ext cx="4761532" cy="378834"/>
          </a:xfrm>
          <a:prstGeom prst="rect">
            <a:avLst/>
          </a:prstGeom>
        </p:spPr>
        <p:txBody>
          <a:bodyPr anchor="b"/>
          <a:lstStyle>
            <a:lvl1pPr algn="ctr">
              <a:defRPr sz="2000" baseline="0">
                <a:solidFill>
                  <a:srgbClr val="6F9FD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5660" y="222339"/>
            <a:ext cx="8720210" cy="4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9038" y="1328057"/>
            <a:ext cx="8716832" cy="497477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27399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800100" indent="-342900">
              <a:buFont typeface="Courier New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028700" indent="-228600">
              <a:buFont typeface="Arial" pitchFamily="34" charset="0"/>
              <a:buChar char="–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-228600"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1600200" indent="-228600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9037" y="734897"/>
            <a:ext cx="8716833" cy="422724"/>
          </a:xfrm>
          <a:prstGeom prst="rect">
            <a:avLst/>
          </a:prstGeom>
          <a:ln>
            <a:noFill/>
          </a:ln>
        </p:spPr>
        <p:txBody>
          <a:bodyPr/>
          <a:lstStyle>
            <a:lvl1pPr marL="6350" indent="-635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 (2 lines Max!)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9038" y="1328057"/>
            <a:ext cx="8716832" cy="497477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27399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800100" indent="-342900">
              <a:buFont typeface="Courier New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028700" indent="-228600">
              <a:buFont typeface="Arial" pitchFamily="34" charset="0"/>
              <a:buChar char="–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-228600"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1600200" indent="-228600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5660" y="222339"/>
            <a:ext cx="8720210" cy="4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651" y="2604614"/>
            <a:ext cx="7359437" cy="998394"/>
          </a:xfrm>
        </p:spPr>
        <p:txBody>
          <a:bodyPr anchor="b"/>
          <a:lstStyle>
            <a:lvl1pPr algn="r">
              <a:defRPr sz="4000" b="1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1946" y="3821367"/>
            <a:ext cx="7332142" cy="46231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100000"/>
              </a:lnSpc>
              <a:buFont typeface="Arial" pitchFamily="34" charset="0"/>
              <a:buNone/>
              <a:defRPr sz="2400">
                <a:solidFill>
                  <a:srgbClr val="6F9FD5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130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8CFA6-81A2-4277-B3F9-EFF9C9C5C1C4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A587F6-F5B4-480E-A6E2-5717BC4FD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535" y="222339"/>
            <a:ext cx="8447078" cy="4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1534" y="87277"/>
            <a:ext cx="9145534" cy="0"/>
          </a:xfrm>
          <a:prstGeom prst="line">
            <a:avLst/>
          </a:prstGeom>
          <a:ln w="19050">
            <a:solidFill>
              <a:srgbClr val="273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6256" y="6584484"/>
            <a:ext cx="73636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77273EE1-5E38-49C9-BE71-B12C386003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7399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algn="l"/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99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			                                   © </a:t>
            </a:r>
            <a:r>
              <a:rPr lang="en-US" sz="1000" kern="1200" dirty="0" smtClean="0">
                <a:solidFill>
                  <a:srgbClr val="273995"/>
                </a:solidFill>
                <a:latin typeface="+mj-lt"/>
                <a:ea typeface="+mn-ea"/>
                <a:cs typeface="+mn-cs"/>
              </a:rPr>
              <a:t>2017 </a:t>
            </a:r>
            <a:r>
              <a:rPr lang="en-US" sz="1000" cap="none" baseline="0" dirty="0" smtClean="0">
                <a:solidFill>
                  <a:srgbClr val="273995"/>
                </a:solidFill>
                <a:latin typeface="+mj-lt"/>
              </a:rPr>
              <a:t>Ambri Inc. </a:t>
            </a:r>
            <a:endParaRPr lang="en-US" sz="1000" i="0" kern="1200" cap="none" baseline="0" dirty="0">
              <a:solidFill>
                <a:srgbClr val="273995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6" name="Picture 4" descr="S:\corporate development\marketing\logos\ambri-logo_colo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56" y="6460417"/>
            <a:ext cx="1329044" cy="3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745" r:id="rId2"/>
    <p:sldLayoutId id="2147483849" r:id="rId3"/>
    <p:sldLayoutId id="2147483844" r:id="rId4"/>
    <p:sldLayoutId id="2147483863" r:id="rId5"/>
    <p:sldLayoutId id="2147483750" r:id="rId6"/>
    <p:sldLayoutId id="2147483872" r:id="rId7"/>
    <p:sldLayoutId id="2147483873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rgbClr val="27399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9pPr>
    </p:titleStyle>
    <p:bodyStyle>
      <a:lvl1pPr marL="9525" marR="0" indent="-9525" algn="l" defTabSz="914400" rtl="0" eaLnBrk="1" fontAlgn="base" latinLnBrk="0" hangingPunct="1">
        <a:lnSpc>
          <a:spcPts val="2160"/>
        </a:lnSpc>
        <a:spcBef>
          <a:spcPts val="1200"/>
        </a:spcBef>
        <a:spcAft>
          <a:spcPct val="0"/>
        </a:spcAft>
        <a:buClrTx/>
        <a:buSzTx/>
        <a:buFont typeface="Arial" pitchFamily="34" charset="0"/>
        <a:buNone/>
        <a:tabLst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9438" marR="0" indent="-579438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None/>
        <a:tabLst/>
        <a:defRPr sz="1600">
          <a:solidFill>
            <a:schemeClr val="tx1"/>
          </a:solidFill>
          <a:latin typeface="+mn-lt"/>
        </a:defRPr>
      </a:lvl2pPr>
      <a:lvl3pPr marL="860425" marR="0" indent="-277813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3pPr>
      <a:lvl4pPr marL="1079500" marR="0" indent="-223838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 typeface="Wingdings" pitchFamily="2" charset="2"/>
        <a:buChar char="§"/>
        <a:tabLst/>
        <a:defRPr sz="1200">
          <a:solidFill>
            <a:schemeClr val="tx1"/>
          </a:solidFill>
          <a:latin typeface="+mn-lt"/>
        </a:defRPr>
      </a:lvl4pPr>
      <a:lvl5pPr marL="1371600" marR="0" indent="-233363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Char char="»"/>
        <a:tabLst/>
        <a:defRPr sz="1200">
          <a:solidFill>
            <a:schemeClr val="tx1"/>
          </a:solidFill>
          <a:latin typeface="+mn-lt"/>
        </a:defRPr>
      </a:lvl5pPr>
      <a:lvl6pPr marL="24050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8622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194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7766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analytics.com/reports/PJM_State_of_the_Market/2015/2015-som-pjm-volume2-sec1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ia.gov/forecasts/aeo/data/brows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52" y="3248347"/>
            <a:ext cx="8601075" cy="1231106"/>
          </a:xfrm>
        </p:spPr>
        <p:txBody>
          <a:bodyPr/>
          <a:lstStyle/>
          <a:p>
            <a:r>
              <a:rPr lang="en-US" i="1" dirty="0" smtClean="0"/>
              <a:t>Storing Electricity </a:t>
            </a:r>
            <a:br>
              <a:rPr lang="en-US" i="1" dirty="0" smtClean="0"/>
            </a:br>
            <a:r>
              <a:rPr lang="en-US" i="1" dirty="0" smtClean="0"/>
              <a:t>for Our Future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8164" y="5100254"/>
            <a:ext cx="7325833" cy="540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February 2017</a:t>
            </a:r>
            <a:endParaRPr lang="en-US" sz="1800" dirty="0"/>
          </a:p>
        </p:txBody>
      </p:sp>
      <p:pic>
        <p:nvPicPr>
          <p:cNvPr id="6" name="Picture 3" descr="S:\corporate development\marketing\logos\ambri-logo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8" y="976722"/>
            <a:ext cx="4831653" cy="14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25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interest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826" y="653144"/>
            <a:ext cx="7936173" cy="49728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solidFill>
                <a:srgbClr val="27399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273995"/>
                </a:solidFill>
              </a:rPr>
              <a:t>To learn more: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3995"/>
                </a:solidFill>
              </a:rPr>
              <a:t>Visit </a:t>
            </a:r>
            <a:r>
              <a:rPr lang="en-US" sz="1600" u="sng" dirty="0" smtClean="0">
                <a:solidFill>
                  <a:srgbClr val="009999"/>
                </a:solidFill>
              </a:rPr>
              <a:t>www.ambri.com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3995"/>
                </a:solidFill>
              </a:rPr>
              <a:t>Subscribe to company updates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>
                <a:solidFill>
                  <a:srgbClr val="273995"/>
                </a:solidFill>
              </a:rPr>
              <a:t>Phil </a:t>
            </a:r>
            <a:r>
              <a:rPr lang="en-US" sz="1500" b="1" dirty="0">
                <a:solidFill>
                  <a:srgbClr val="273995"/>
                </a:solidFill>
              </a:rPr>
              <a:t>Giudice </a:t>
            </a:r>
            <a:r>
              <a:rPr lang="en-US" sz="1500" b="1" dirty="0" smtClean="0">
                <a:solidFill>
                  <a:srgbClr val="273995"/>
                </a:solidFill>
              </a:rPr>
              <a:t>			</a:t>
            </a:r>
            <a:endParaRPr lang="en-US" sz="1500" b="1" dirty="0">
              <a:solidFill>
                <a:srgbClr val="27399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Chief Executive Officer		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u="sng" dirty="0" smtClean="0">
                <a:solidFill>
                  <a:schemeClr val="bg1">
                    <a:lumMod val="50000"/>
                  </a:schemeClr>
                </a:solidFill>
              </a:rPr>
              <a:t>pgiudice@ambri.com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 		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617.714.5723 ext.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450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273995"/>
                </a:solidFill>
              </a:rPr>
              <a:t>David </a:t>
            </a:r>
            <a:r>
              <a:rPr lang="en-US" sz="1500" b="1" dirty="0" err="1">
                <a:solidFill>
                  <a:srgbClr val="273995"/>
                </a:solidFill>
              </a:rPr>
              <a:t>Bradwell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Chief Technology Officer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u="sng" dirty="0">
                <a:solidFill>
                  <a:schemeClr val="bg1">
                    <a:lumMod val="50000"/>
                  </a:schemeClr>
                </a:solidFill>
              </a:rPr>
              <a:t>dbradwell@ambri.com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617.714.5723 ext. 451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273995"/>
                </a:solidFill>
              </a:rPr>
              <a:t>Don Sadoway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Co-Founder, Chief Scientific Advisor and Board Member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u="sng" dirty="0">
                <a:solidFill>
                  <a:schemeClr val="bg1">
                    <a:lumMod val="50000"/>
                  </a:schemeClr>
                </a:solidFill>
              </a:rPr>
              <a:t>dsadoway@mit.edu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617.253.3487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dirty="0" smtClean="0">
              <a:solidFill>
                <a:srgbClr val="27399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>
                <a:solidFill>
                  <a:srgbClr val="273995"/>
                </a:solidFill>
              </a:rPr>
              <a:t>Kristin </a:t>
            </a:r>
            <a:r>
              <a:rPr lang="en-US" sz="1500" b="1" dirty="0">
                <a:solidFill>
                  <a:srgbClr val="273995"/>
                </a:solidFill>
              </a:rPr>
              <a:t>Brief </a:t>
            </a:r>
            <a:r>
              <a:rPr lang="en-US" sz="1500" b="1" dirty="0" smtClean="0">
                <a:solidFill>
                  <a:srgbClr val="273995"/>
                </a:solidFill>
              </a:rPr>
              <a:t>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VP of Corporate Development 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u="sng" dirty="0" smtClean="0">
                <a:solidFill>
                  <a:schemeClr val="bg1">
                    <a:lumMod val="50000"/>
                  </a:schemeClr>
                </a:solidFill>
              </a:rPr>
              <a:t>kbrief@ambri.com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 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617.714.5723 ext.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453 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14815"/>
          <a:stretch/>
        </p:blipFill>
        <p:spPr bwMode="auto">
          <a:xfrm>
            <a:off x="1531571" y="1353920"/>
            <a:ext cx="5861813" cy="30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9037" y="734896"/>
            <a:ext cx="8716833" cy="619023"/>
          </a:xfrm>
        </p:spPr>
        <p:txBody>
          <a:bodyPr/>
          <a:lstStyle/>
          <a:p>
            <a:r>
              <a:rPr lang="en-US" i="1" dirty="0" smtClean="0"/>
              <a:t>Pumped hydro was invented in the 1870s in the Alps and installed in Europe in the 1970s through the 1990s, in parallel with the build out of nuclear generation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59" y="222339"/>
            <a:ext cx="8898341" cy="478305"/>
          </a:xfrm>
        </p:spPr>
        <p:txBody>
          <a:bodyPr/>
          <a:lstStyle/>
          <a:p>
            <a:r>
              <a:rPr lang="en-US" dirty="0" smtClean="0"/>
              <a:t>Matching inflexible generation to load is not new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1269" y="4449376"/>
            <a:ext cx="7873340" cy="19870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Pumped hydro energy storage is used worldwide for multiple applications: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Generation on peak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Frequency regulation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Spinning reserves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Like pumped storage, today’s storage technologies should be valued for the full spectrum of applications that they can provide.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81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85913"/>
              </p:ext>
            </p:extLst>
          </p:nvPr>
        </p:nvGraphicFramePr>
        <p:xfrm>
          <a:off x="498601" y="1995997"/>
          <a:ext cx="4160564" cy="335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built on low asset utilization 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063193" y="5181486"/>
            <a:ext cx="3957800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</a:t>
            </a:r>
            <a:r>
              <a:rPr lang="en-US" sz="1200" kern="0" dirty="0" err="1" smtClean="0">
                <a:latin typeface="+mn-lt"/>
              </a:rPr>
              <a:t>ntage</a:t>
            </a:r>
            <a:r>
              <a:rPr lang="en-US" sz="1200" kern="0" dirty="0" smtClean="0">
                <a:latin typeface="+mn-lt"/>
              </a:rPr>
              <a:t> of Simple Cycle Combustion Turbines (%)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9547" y="2443111"/>
            <a:ext cx="350865" cy="169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Factor (%)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59165" y="2443111"/>
            <a:ext cx="350865" cy="169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 Factor (%)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95661" y="6491084"/>
            <a:ext cx="148951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Sources: EPA, ISO-NE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30569"/>
              </p:ext>
            </p:extLst>
          </p:nvPr>
        </p:nvGraphicFramePr>
        <p:xfrm>
          <a:off x="5101461" y="1784962"/>
          <a:ext cx="3563192" cy="347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6789300" y="3517066"/>
            <a:ext cx="1721649" cy="746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50% have &lt; 2%  capacity factor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92881" y="1479023"/>
            <a:ext cx="3318731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kern="0" dirty="0"/>
              <a:t>New England Load Factor, </a:t>
            </a:r>
          </a:p>
          <a:p>
            <a:pPr algn="ctr">
              <a:lnSpc>
                <a:spcPct val="90000"/>
              </a:lnSpc>
            </a:pPr>
            <a:r>
              <a:rPr lang="en-US" sz="1400" b="1" kern="0" dirty="0"/>
              <a:t>Summer Peak, </a:t>
            </a:r>
            <a:r>
              <a:rPr lang="en-US" sz="1400" b="1" kern="0" dirty="0" smtClean="0"/>
              <a:t>1991-2024</a:t>
            </a:r>
            <a:endParaRPr lang="en-US" sz="1400" b="1" kern="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5380887" y="1479023"/>
            <a:ext cx="306851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/>
              <a:t>US Peaking Power Plant</a:t>
            </a:r>
            <a:r>
              <a:rPr lang="en-US" sz="1400" b="1" dirty="0"/>
              <a:t> Utilization</a:t>
            </a:r>
            <a:endParaRPr lang="en-US" sz="1400" b="1" kern="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7479707" y="3769504"/>
            <a:ext cx="405132" cy="1534258"/>
          </a:xfrm>
          <a:prstGeom prst="leftBrace">
            <a:avLst>
              <a:gd name="adj1" fmla="val 8333"/>
              <a:gd name="adj2" fmla="val 5114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52246" y="2443111"/>
            <a:ext cx="1449921" cy="64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Load factor has dropped by ~15%</a:t>
            </a:r>
            <a:endParaRPr lang="en-US" sz="11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30849" y="2264147"/>
            <a:ext cx="0" cy="21552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1030849" y="4419411"/>
            <a:ext cx="3318730" cy="0"/>
          </a:xfrm>
          <a:prstGeom prst="line">
            <a:avLst/>
          </a:prstGeom>
          <a:ln w="222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/>
          <p:cNvSpPr txBox="1">
            <a:spLocks/>
          </p:cNvSpPr>
          <p:nvPr/>
        </p:nvSpPr>
        <p:spPr>
          <a:xfrm>
            <a:off x="249037" y="734896"/>
            <a:ext cx="8716833" cy="619023"/>
          </a:xfrm>
          <a:prstGeom prst="rect">
            <a:avLst/>
          </a:prstGeom>
        </p:spPr>
        <p:txBody>
          <a:bodyPr/>
          <a:lstStyle>
            <a:lvl1pPr marL="9525" marR="0" indent="-9525" algn="l" defTabSz="914400" rtl="0" eaLnBrk="1" fontAlgn="base" latinLnBrk="0" hangingPunct="1">
              <a:lnSpc>
                <a:spcPts val="216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marR="0" indent="-5794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860425" marR="0" indent="-27781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1079500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1371600" marR="0" indent="-2333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i="1" kern="0" dirty="0" smtClean="0">
                <a:solidFill>
                  <a:schemeClr val="bg2"/>
                </a:solidFill>
              </a:rPr>
              <a:t>Electricity is the most capital intensive industry – in the US, $3 of assets required for $1 of annual revenues</a:t>
            </a:r>
            <a:endParaRPr lang="en-US" sz="1600" i="1" kern="0" dirty="0">
              <a:solidFill>
                <a:schemeClr val="bg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16287" y="2264147"/>
            <a:ext cx="3318730" cy="0"/>
          </a:xfrm>
          <a:prstGeom prst="line">
            <a:avLst/>
          </a:prstGeom>
          <a:ln w="222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962" y="5698610"/>
            <a:ext cx="8186441" cy="6155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“The greatest engineering achievement of the 20th century”</a:t>
            </a:r>
          </a:p>
          <a:p>
            <a:pPr algn="ctr"/>
            <a:r>
              <a:rPr lang="en-US" sz="1400" i="1" dirty="0" smtClean="0"/>
              <a:t>- National </a:t>
            </a:r>
            <a:r>
              <a:rPr lang="en-US" sz="1400" i="1" dirty="0"/>
              <a:t>Academy of </a:t>
            </a:r>
            <a:r>
              <a:rPr lang="en-US" sz="1400" i="1" dirty="0" smtClean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61231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3404358"/>
            <a:ext cx="4289484" cy="29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73866"/>
              </p:ext>
            </p:extLst>
          </p:nvPr>
        </p:nvGraphicFramePr>
        <p:xfrm>
          <a:off x="162041" y="1309429"/>
          <a:ext cx="8798049" cy="175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34" y="222339"/>
            <a:ext cx="8607065" cy="478305"/>
          </a:xfrm>
        </p:spPr>
        <p:txBody>
          <a:bodyPr/>
          <a:lstStyle/>
          <a:p>
            <a:r>
              <a:rPr lang="en-US" dirty="0" smtClean="0"/>
              <a:t>Ambri’s Liquid Metal Battery cell technology is an innovative approach to grid-scale storage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421" y="4028676"/>
            <a:ext cx="3298579" cy="2473933"/>
          </a:xfrm>
          <a:prstGeom prst="rect">
            <a:avLst/>
          </a:prstGeom>
          <a:ln w="3175">
            <a:solidFill>
              <a:schemeClr val="bg2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737697" y="1126270"/>
            <a:ext cx="35062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kern="0" dirty="0" smtClean="0"/>
              <a:t>Negligible Fade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548113" y="1777042"/>
            <a:ext cx="1214887" cy="5416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Ongoing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34643" y="3115867"/>
            <a:ext cx="3328358" cy="1107996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Ambri Energy Storage System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</a:rPr>
              <a:t>600 to 750 kWh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80% round trip efficiency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</a:rPr>
              <a:t>20 year design life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</a:rPr>
              <a:t>Respond to signals in milliseconds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Focused on</a:t>
            </a:r>
            <a:r>
              <a:rPr kumimoji="0" lang="en-US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4-12 hour applications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</a:rPr>
              <a:t>Unaffected by ambient temperature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7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52309"/>
              </p:ext>
            </p:extLst>
          </p:nvPr>
        </p:nvGraphicFramePr>
        <p:xfrm>
          <a:off x="2328461" y="43042"/>
          <a:ext cx="8020707" cy="364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60" y="222339"/>
            <a:ext cx="8720210" cy="478305"/>
          </a:xfrm>
        </p:spPr>
        <p:txBody>
          <a:bodyPr/>
          <a:lstStyle/>
          <a:p>
            <a:r>
              <a:rPr lang="en-US" dirty="0" smtClean="0"/>
              <a:t>Storage Market 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48208"/>
            <a:ext cx="4321833" cy="18389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Demand response is a relevant analogy for storage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Frequency regulation market transformed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Capacity, non-transmission and non-distribution opportunities emerge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Transformation of energy markets with renewables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996" y="6198379"/>
            <a:ext cx="78109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u="sng" dirty="0" smtClean="0">
                <a:solidFill>
                  <a:srgbClr val="00417B"/>
                </a:solidFill>
              </a:rPr>
              <a:t>*Sources</a:t>
            </a:r>
            <a:r>
              <a:rPr lang="en-US" sz="900" u="sng" dirty="0">
                <a:solidFill>
                  <a:srgbClr val="00417B"/>
                </a:solidFill>
              </a:rPr>
              <a:t>: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417B"/>
                </a:solidFill>
              </a:rPr>
              <a:t>Transmission and generation figures: </a:t>
            </a:r>
            <a:r>
              <a:rPr lang="en-US" sz="800" dirty="0">
                <a:solidFill>
                  <a:srgbClr val="00417B"/>
                </a:solidFill>
                <a:hlinkClick r:id="rId3"/>
              </a:rPr>
              <a:t>http://www.monitoringanalytics.com/reports/PJM_State_of_the_Market/2015/2015-som-pjm-volume2-sec1.pdf</a:t>
            </a:r>
            <a:endParaRPr lang="en-US" sz="800" dirty="0">
              <a:solidFill>
                <a:srgbClr val="00417B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417B"/>
                </a:solidFill>
              </a:rPr>
              <a:t>Distribution figures: </a:t>
            </a:r>
            <a:r>
              <a:rPr lang="en-US" sz="800" dirty="0">
                <a:solidFill>
                  <a:srgbClr val="00417B"/>
                </a:solidFill>
                <a:hlinkClick r:id="rId4"/>
              </a:rPr>
              <a:t>http://www.eia.gov/forecasts/aeo/data/browser/#/?</a:t>
            </a:r>
            <a:r>
              <a:rPr lang="en-US" sz="800" dirty="0" smtClean="0">
                <a:solidFill>
                  <a:srgbClr val="00417B"/>
                </a:solidFill>
                <a:hlinkClick r:id="rId4"/>
              </a:rPr>
              <a:t>id=8-AEO2016&amp;cases=ref2016~ref_no_cpp&amp;sourcekey=0</a:t>
            </a:r>
            <a:endParaRPr lang="en-US" sz="800" dirty="0">
              <a:solidFill>
                <a:srgbClr val="00417B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7" y="3422277"/>
            <a:ext cx="7924119" cy="26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777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2637" r="556" b="1051"/>
          <a:stretch/>
        </p:blipFill>
        <p:spPr bwMode="auto">
          <a:xfrm>
            <a:off x="174248" y="3412184"/>
            <a:ext cx="877381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465363" y="2015976"/>
            <a:ext cx="1404257" cy="766364"/>
          </a:xfrm>
          <a:prstGeom prst="rect">
            <a:avLst/>
          </a:prstGeom>
          <a:noFill/>
          <a:ln w="12700" algn="ctr">
            <a:solidFill>
              <a:srgbClr val="397CC5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kern="0" dirty="0" smtClean="0">
                <a:solidFill>
                  <a:schemeClr val="bg2"/>
                </a:solidFill>
              </a:rPr>
              <a:t>Charging during morning ramps</a:t>
            </a:r>
            <a:endParaRPr lang="en-US" sz="1400" i="1" kern="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1167492" y="2782340"/>
            <a:ext cx="947058" cy="1782823"/>
          </a:xfrm>
          <a:prstGeom prst="straightConnector1">
            <a:avLst/>
          </a:prstGeom>
          <a:ln w="12700">
            <a:solidFill>
              <a:srgbClr val="397CC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7105784" y="2015974"/>
            <a:ext cx="1770176" cy="766364"/>
          </a:xfrm>
          <a:prstGeom prst="rect">
            <a:avLst/>
          </a:prstGeom>
          <a:noFill/>
          <a:ln w="12700" algn="ctr">
            <a:solidFill>
              <a:srgbClr val="397CC5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kern="0" dirty="0" smtClean="0">
                <a:solidFill>
                  <a:schemeClr val="bg2"/>
                </a:solidFill>
              </a:rPr>
              <a:t>Discharging during afternoon/early evening peaks</a:t>
            </a:r>
            <a:endParaRPr lang="en-US" sz="1400" i="1" kern="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920629" y="2017445"/>
            <a:ext cx="1281050" cy="766364"/>
          </a:xfrm>
          <a:prstGeom prst="rect">
            <a:avLst/>
          </a:prstGeom>
          <a:noFill/>
          <a:ln w="12700" algn="ctr">
            <a:solidFill>
              <a:srgbClr val="6699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kern="0" dirty="0" smtClean="0">
                <a:solidFill>
                  <a:schemeClr val="bg2"/>
                </a:solidFill>
              </a:rPr>
              <a:t>Ongoing frequency response</a:t>
            </a:r>
            <a:endParaRPr lang="en-US" sz="1400" i="1" kern="0" dirty="0">
              <a:solidFill>
                <a:schemeClr val="bg2"/>
              </a:solidFill>
            </a:endParaRPr>
          </a:p>
        </p:txBody>
      </p:sp>
      <p:sp>
        <p:nvSpPr>
          <p:cNvPr id="4104" name="Right Brace 4103"/>
          <p:cNvSpPr/>
          <p:nvPr/>
        </p:nvSpPr>
        <p:spPr>
          <a:xfrm rot="16200000">
            <a:off x="4359397" y="-1362445"/>
            <a:ext cx="443879" cy="8733447"/>
          </a:xfrm>
          <a:prstGeom prst="rightBrace">
            <a:avLst>
              <a:gd name="adj1" fmla="val 40446"/>
              <a:gd name="adj2" fmla="val 49720"/>
            </a:avLst>
          </a:pr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Straight Connector 4106"/>
          <p:cNvCxnSpPr/>
          <p:nvPr/>
        </p:nvCxnSpPr>
        <p:spPr>
          <a:xfrm>
            <a:off x="555171" y="4960627"/>
            <a:ext cx="813162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9" idx="2"/>
          </p:cNvCxnSpPr>
          <p:nvPr/>
        </p:nvCxnSpPr>
        <p:spPr>
          <a:xfrm flipH="1">
            <a:off x="7339693" y="2782338"/>
            <a:ext cx="651179" cy="1709346"/>
          </a:xfrm>
          <a:prstGeom prst="straightConnector1">
            <a:avLst/>
          </a:prstGeom>
          <a:ln w="12700">
            <a:solidFill>
              <a:srgbClr val="397CC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 bwMode="auto">
          <a:xfrm>
            <a:off x="245660" y="222339"/>
            <a:ext cx="8720210" cy="4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739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Storage is </a:t>
            </a:r>
            <a:r>
              <a:rPr lang="en-US" dirty="0"/>
              <a:t>both a great energy </a:t>
            </a:r>
            <a:r>
              <a:rPr lang="en-US" dirty="0" smtClean="0"/>
              <a:t>and power </a:t>
            </a:r>
            <a:r>
              <a:rPr lang="en-US" dirty="0"/>
              <a:t>resource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89967" y="700644"/>
            <a:ext cx="8716833" cy="422724"/>
          </a:xfrm>
          <a:prstGeom prst="rect">
            <a:avLst/>
          </a:prstGeom>
          <a:ln>
            <a:noFill/>
          </a:ln>
        </p:spPr>
        <p:txBody>
          <a:bodyPr/>
          <a:lstStyle>
            <a:lvl1pPr marL="6350" marR="0" indent="-6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rgbClr val="273995"/>
                </a:solidFill>
                <a:latin typeface="Arial" pitchFamily="34" charset="0"/>
                <a:ea typeface="+mn-ea"/>
                <a:cs typeface="+mn-cs"/>
              </a:defRPr>
            </a:lvl1pPr>
            <a:lvl2pPr marL="579438" marR="0" indent="-5794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860425" marR="0" indent="-27781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079500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marR="0" indent="-2333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dirty="0" smtClean="0"/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4MWh Ambri storage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days of simulated </a:t>
            </a:r>
            <a:r>
              <a:rPr lang="en-US" dirty="0"/>
              <a:t>frequency response + ramping support + load shifting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02" y="2707959"/>
            <a:ext cx="6562806" cy="19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02" y="4676775"/>
            <a:ext cx="6562806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43" y="666749"/>
            <a:ext cx="6548466" cy="19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case study: profiles 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747048" y="647203"/>
            <a:ext cx="2415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chemeClr val="bg2"/>
                </a:solidFill>
              </a:rPr>
              <a:t>Load with 80 MW solar: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32" name="Text Placeholder 1"/>
          <p:cNvSpPr txBox="1">
            <a:spLocks/>
          </p:cNvSpPr>
          <p:nvPr/>
        </p:nvSpPr>
        <p:spPr>
          <a:xfrm>
            <a:off x="62057" y="1140565"/>
            <a:ext cx="2097413" cy="736431"/>
          </a:xfrm>
          <a:prstGeom prst="rect">
            <a:avLst/>
          </a:prstGeom>
          <a:ln>
            <a:noFill/>
          </a:ln>
        </p:spPr>
        <p:txBody>
          <a:bodyPr/>
          <a:lstStyle>
            <a:lvl1pPr marL="6350" marR="0" indent="-6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rgbClr val="273995"/>
                </a:solidFill>
                <a:latin typeface="Arial" pitchFamily="34" charset="0"/>
                <a:ea typeface="+mn-ea"/>
                <a:cs typeface="+mn-cs"/>
              </a:defRPr>
            </a:lvl1pPr>
            <a:lvl2pPr marL="579438" marR="0" indent="-5794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860425" marR="0" indent="-27781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079500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marR="0" indent="-2333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b="1" i="1" dirty="0" smtClean="0"/>
              <a:t>SOLAR ALONE:  </a:t>
            </a:r>
          </a:p>
          <a:p>
            <a:pPr algn="ctr"/>
            <a:r>
              <a:rPr lang="en-US" sz="1200" i="1" dirty="0" smtClean="0"/>
              <a:t>with 80 MW of solar, net load swings are dramatic and not all solar generation is able to be consumed</a:t>
            </a:r>
            <a:endParaRPr lang="en-US" sz="1200" i="1" dirty="0"/>
          </a:p>
        </p:txBody>
      </p:sp>
      <p:sp>
        <p:nvSpPr>
          <p:cNvPr id="21" name="Rectangle 20"/>
          <p:cNvSpPr/>
          <p:nvPr/>
        </p:nvSpPr>
        <p:spPr>
          <a:xfrm>
            <a:off x="3747048" y="2707959"/>
            <a:ext cx="37071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chemeClr val="bg2"/>
                </a:solidFill>
              </a:rPr>
              <a:t>Load with 80 MW solar, 120 </a:t>
            </a:r>
            <a:r>
              <a:rPr lang="en-US" sz="900" b="1" dirty="0" err="1" smtClean="0">
                <a:solidFill>
                  <a:schemeClr val="bg2"/>
                </a:solidFill>
              </a:rPr>
              <a:t>MWh</a:t>
            </a:r>
            <a:r>
              <a:rPr lang="en-US" sz="900" b="1" dirty="0" smtClean="0">
                <a:solidFill>
                  <a:schemeClr val="bg2"/>
                </a:solidFill>
              </a:rPr>
              <a:t> storage: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47048" y="4692056"/>
            <a:ext cx="37071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chemeClr val="bg2"/>
                </a:solidFill>
              </a:rPr>
              <a:t>Load with 160 MW solar, 360 </a:t>
            </a:r>
            <a:r>
              <a:rPr lang="en-US" sz="900" b="1" dirty="0" err="1" smtClean="0">
                <a:solidFill>
                  <a:schemeClr val="bg2"/>
                </a:solidFill>
              </a:rPr>
              <a:t>MWh</a:t>
            </a:r>
            <a:r>
              <a:rPr lang="en-US" sz="900" b="1" dirty="0" smtClean="0">
                <a:solidFill>
                  <a:schemeClr val="bg2"/>
                </a:solidFill>
              </a:rPr>
              <a:t> storage: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2" name="Text Placeholder 1"/>
          <p:cNvSpPr txBox="1">
            <a:spLocks/>
          </p:cNvSpPr>
          <p:nvPr/>
        </p:nvSpPr>
        <p:spPr>
          <a:xfrm>
            <a:off x="62057" y="4839178"/>
            <a:ext cx="2128693" cy="1059742"/>
          </a:xfrm>
          <a:prstGeom prst="rect">
            <a:avLst/>
          </a:prstGeom>
          <a:ln>
            <a:noFill/>
          </a:ln>
        </p:spPr>
        <p:txBody>
          <a:bodyPr/>
          <a:lstStyle>
            <a:lvl1pPr marL="6350" marR="0" indent="-6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rgbClr val="273995"/>
                </a:solidFill>
                <a:latin typeface="Arial" pitchFamily="34" charset="0"/>
                <a:ea typeface="+mn-ea"/>
                <a:cs typeface="+mn-cs"/>
              </a:defRPr>
            </a:lvl1pPr>
            <a:lvl2pPr marL="579438" marR="0" indent="-5794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860425" marR="0" indent="-27781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079500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marR="0" indent="-2333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b="1" i="1" dirty="0" smtClean="0"/>
              <a:t>SOLAR AND STORAGE TRANSFORMATION: </a:t>
            </a:r>
            <a:r>
              <a:rPr lang="en-US" sz="1200" i="1" dirty="0" smtClean="0"/>
              <a:t>storage enables </a:t>
            </a:r>
            <a:br>
              <a:rPr lang="en-US" sz="1200" i="1" dirty="0" smtClean="0"/>
            </a:br>
            <a:r>
              <a:rPr lang="en-US" sz="1200" i="1" dirty="0" smtClean="0"/>
              <a:t>60+% solar</a:t>
            </a:r>
            <a:br>
              <a:rPr lang="en-US" sz="1200" i="1" dirty="0" smtClean="0"/>
            </a:br>
            <a:r>
              <a:rPr lang="en-US" sz="1200" i="1" dirty="0" smtClean="0"/>
              <a:t>generation mix</a:t>
            </a:r>
          </a:p>
        </p:txBody>
      </p:sp>
      <p:sp>
        <p:nvSpPr>
          <p:cNvPr id="43" name="Text Placeholder 1"/>
          <p:cNvSpPr txBox="1">
            <a:spLocks/>
          </p:cNvSpPr>
          <p:nvPr/>
        </p:nvSpPr>
        <p:spPr>
          <a:xfrm>
            <a:off x="62057" y="2821155"/>
            <a:ext cx="2097413" cy="1374565"/>
          </a:xfrm>
          <a:prstGeom prst="rect">
            <a:avLst/>
          </a:prstGeom>
          <a:ln>
            <a:noFill/>
          </a:ln>
        </p:spPr>
        <p:txBody>
          <a:bodyPr/>
          <a:lstStyle>
            <a:lvl1pPr marL="6350" marR="0" indent="-6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rgbClr val="273995"/>
                </a:solidFill>
                <a:latin typeface="Arial" pitchFamily="34" charset="0"/>
                <a:ea typeface="+mn-ea"/>
                <a:cs typeface="+mn-cs"/>
              </a:defRPr>
            </a:lvl1pPr>
            <a:lvl2pPr marL="579438" marR="0" indent="-5794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860425" marR="0" indent="-27781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079500" marR="0" indent="-2238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marR="0" indent="-2333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b="1" i="1" dirty="0" smtClean="0"/>
              <a:t>SUSTAINABLE SOLAR WITH STORAGE: </a:t>
            </a:r>
          </a:p>
          <a:p>
            <a:pPr algn="ctr"/>
            <a:r>
              <a:rPr lang="en-US" sz="1200" i="1" dirty="0" smtClean="0"/>
              <a:t>storage enables </a:t>
            </a:r>
            <a:br>
              <a:rPr lang="en-US" sz="1200" i="1" dirty="0" smtClean="0"/>
            </a:br>
            <a:r>
              <a:rPr lang="en-US" sz="1200" i="1" dirty="0" smtClean="0"/>
              <a:t>30+% solar </a:t>
            </a:r>
            <a:br>
              <a:rPr lang="en-US" sz="1200" i="1" dirty="0" smtClean="0"/>
            </a:br>
            <a:r>
              <a:rPr lang="en-US" sz="1200" i="1" dirty="0" smtClean="0"/>
              <a:t>generation mix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0490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733" y="734897"/>
            <a:ext cx="9239579" cy="79702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/>
              <a:t>Storage can be used to peak shave at substations, distribution feeders and behind the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/>
              <a:t>Typical </a:t>
            </a:r>
            <a:r>
              <a:rPr lang="en-US" sz="1400" kern="0" dirty="0"/>
              <a:t>load factor </a:t>
            </a:r>
            <a:r>
              <a:rPr lang="en-US" sz="1400" kern="0" dirty="0" smtClean="0"/>
              <a:t>increases of 20-40%</a:t>
            </a:r>
            <a:endParaRPr lang="en-US" sz="1400" kern="0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increases system load factor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1135379" y="1997807"/>
            <a:ext cx="3070861" cy="3231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kern="0" dirty="0" smtClean="0"/>
              <a:t>High mid afternoon peaks</a:t>
            </a:r>
            <a:endParaRPr lang="en-US" b="1" i="1" kern="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6593304" y="2007790"/>
            <a:ext cx="2122370" cy="3231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kern="0" dirty="0" smtClean="0"/>
              <a:t>Storage </a:t>
            </a:r>
            <a:r>
              <a:rPr lang="en-US" b="1" i="1" kern="0" dirty="0" err="1" smtClean="0"/>
              <a:t>smooths</a:t>
            </a:r>
            <a:r>
              <a:rPr lang="en-US" b="1" i="1" kern="0" dirty="0" smtClean="0"/>
              <a:t> load</a:t>
            </a:r>
            <a:endParaRPr lang="en-US" b="1" i="1" kern="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24272" y="1646451"/>
            <a:ext cx="8675887" cy="27432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kern="0" dirty="0" smtClean="0">
                <a:solidFill>
                  <a:schemeClr val="bg1"/>
                </a:solidFill>
              </a:rPr>
              <a:t>Annual Load Fingerprints:</a:t>
            </a:r>
            <a:endParaRPr lang="en-US" sz="1050" b="1" kern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71010" y="2169372"/>
            <a:ext cx="4648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247132" y="2064773"/>
            <a:ext cx="888247" cy="1828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kern="0" dirty="0" smtClean="0"/>
              <a:t>Gross load</a:t>
            </a:r>
            <a:endParaRPr lang="en-US" sz="800" b="1" kern="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108169" y="2064774"/>
            <a:ext cx="1517219" cy="1828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kern="0" dirty="0" smtClean="0"/>
              <a:t>Load shifting via storage</a:t>
            </a:r>
            <a:endParaRPr lang="en-US" sz="800" b="1" kern="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0" y="2378438"/>
            <a:ext cx="4266653" cy="285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2" y="2378438"/>
            <a:ext cx="4223789" cy="28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5822" r="1780" b="8510"/>
          <a:stretch/>
        </p:blipFill>
        <p:spPr bwMode="auto">
          <a:xfrm>
            <a:off x="474446" y="5287632"/>
            <a:ext cx="3641558" cy="128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4941570" y="5205981"/>
            <a:ext cx="3786187" cy="136683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841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hil\Pictures\satellite-view-of-earth-at-night-750.jpg"/>
          <p:cNvPicPr>
            <a:picLocks noChangeAspect="1" noChangeArrowheads="1"/>
          </p:cNvPicPr>
          <p:nvPr/>
        </p:nvPicPr>
        <p:blipFill>
          <a:blip r:embed="rId2" cstate="print"/>
          <a:srcRect t="2910"/>
          <a:stretch>
            <a:fillRect/>
          </a:stretch>
        </p:blipFill>
        <p:spPr bwMode="auto">
          <a:xfrm>
            <a:off x="0" y="1911178"/>
            <a:ext cx="9144000" cy="44389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Ambri on path to transform global power markets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888" y="5960995"/>
            <a:ext cx="2501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  <a:cs typeface="Arial" pitchFamily="34" charset="0"/>
              </a:rPr>
              <a:t>Source: </a:t>
            </a:r>
            <a:r>
              <a:rPr lang="en-US" i="1" dirty="0" smtClean="0">
                <a:solidFill>
                  <a:schemeClr val="bg1"/>
                </a:solidFill>
                <a:cs typeface="Arial" pitchFamily="34" charset="0"/>
              </a:rPr>
              <a:t>IEA, World Energy Outlook 2012</a:t>
            </a:r>
            <a:endParaRPr lang="en-US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57523" y="2593359"/>
            <a:ext cx="2685370" cy="2956894"/>
            <a:chOff x="6257523" y="2593359"/>
            <a:chExt cx="2685370" cy="2956894"/>
          </a:xfrm>
        </p:grpSpPr>
        <p:sp>
          <p:nvSpPr>
            <p:cNvPr id="20" name="TextBox 1"/>
            <p:cNvSpPr txBox="1"/>
            <p:nvPr/>
          </p:nvSpPr>
          <p:spPr bwMode="auto">
            <a:xfrm>
              <a:off x="6257523" y="2593359"/>
              <a:ext cx="2685370" cy="2220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182880" tIns="0" rIns="0" bIns="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Capacity Needed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kern="0" dirty="0" smtClean="0">
                  <a:solidFill>
                    <a:schemeClr val="bg1"/>
                  </a:solidFill>
                </a:rPr>
                <a:t>with and without Storage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6601892" y="3363782"/>
              <a:ext cx="59727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45720" tIns="0" rIns="4572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Peak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Demand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6418614" y="3396125"/>
              <a:ext cx="255318" cy="15635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294758" y="3059102"/>
              <a:ext cx="2605962" cy="2470986"/>
              <a:chOff x="6294758" y="3059102"/>
              <a:chExt cx="2605962" cy="2470986"/>
            </a:xfrm>
          </p:grpSpPr>
          <p:graphicFrame>
            <p:nvGraphicFramePr>
              <p:cNvPr id="24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1001898070"/>
                  </p:ext>
                </p:extLst>
              </p:nvPr>
            </p:nvGraphicFramePr>
            <p:xfrm>
              <a:off x="6294758" y="3099378"/>
              <a:ext cx="2605962" cy="24307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9" name="Straight Connector 28"/>
              <p:cNvCxnSpPr/>
              <p:nvPr/>
            </p:nvCxnSpPr>
            <p:spPr>
              <a:xfrm>
                <a:off x="6417578" y="3298617"/>
                <a:ext cx="237408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 bwMode="auto">
              <a:xfrm>
                <a:off x="6462176" y="4393955"/>
                <a:ext cx="1135888" cy="13849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45720" tIns="0" rIns="4572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Average Demand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7726035" y="3059102"/>
                <a:ext cx="1036502" cy="17543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none" lIns="45720" tIns="18288" rIns="45720" bIns="1828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Capacity Today</a:t>
                </a: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7713821" y="3343049"/>
                <a:ext cx="1092529" cy="738123"/>
              </a:xfrm>
              <a:prstGeom prst="downArrow">
                <a:avLst>
                  <a:gd name="adj1" fmla="val 69904"/>
                  <a:gd name="adj2" fmla="val 3991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6429301" y="4309146"/>
                <a:ext cx="2374084" cy="0"/>
              </a:xfrm>
              <a:prstGeom prst="line">
                <a:avLst/>
              </a:pr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 bwMode="auto">
              <a:xfrm>
                <a:off x="7942998" y="3417204"/>
                <a:ext cx="673350" cy="452432"/>
              </a:xfrm>
              <a:prstGeom prst="rect">
                <a:avLst/>
              </a:prstGeom>
              <a:solidFill>
                <a:srgbClr val="00B050"/>
              </a:solidFill>
              <a:ln w="19050" algn="ctr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45720" tIns="18288" rIns="45720" bIns="1828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Capacity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with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Storage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 bwMode="auto">
            <a:xfrm>
              <a:off x="8279673" y="5411754"/>
              <a:ext cx="503664" cy="1384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18288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hours</a:t>
              </a:r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5970099" y="3623649"/>
            <a:ext cx="41389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MW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79431"/>
              </p:ext>
            </p:extLst>
          </p:nvPr>
        </p:nvGraphicFramePr>
        <p:xfrm>
          <a:off x="5880" y="905338"/>
          <a:ext cx="913812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0"/>
                <a:gridCol w="3046040"/>
                <a:gridCol w="3046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Electricity demand worldwide</a:t>
                      </a:r>
                      <a:r>
                        <a:rPr lang="en-US" sz="1500" b="0" baseline="0" dirty="0" smtClean="0"/>
                        <a:t> is increasing as populations and economies grow. </a:t>
                      </a:r>
                      <a:endParaRPr lang="en-US" sz="1500" b="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Massive infrastructure investment is needed -- $17 trillion;</a:t>
                      </a:r>
                      <a:r>
                        <a:rPr lang="en-US" sz="1500" b="0" baseline="0" dirty="0" smtClean="0"/>
                        <a:t> storage can significantly reduce needed infrastructure.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Storage will change</a:t>
                      </a:r>
                      <a:r>
                        <a:rPr lang="en-US" sz="1500" b="0" baseline="0" dirty="0" smtClean="0"/>
                        <a:t> how electric systems are engineered – building to average demand rather than peak.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529816253"/>
              </p:ext>
            </p:extLst>
          </p:nvPr>
        </p:nvGraphicFramePr>
        <p:xfrm>
          <a:off x="3009014" y="2424223"/>
          <a:ext cx="3168033" cy="365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641305814"/>
              </p:ext>
            </p:extLst>
          </p:nvPr>
        </p:nvGraphicFramePr>
        <p:xfrm>
          <a:off x="-13149" y="2547336"/>
          <a:ext cx="2947735" cy="34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1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bri PPT Template">
  <a:themeElements>
    <a:clrScheme name="Default Design 1">
      <a:dk1>
        <a:srgbClr val="00417B"/>
      </a:dk1>
      <a:lt1>
        <a:srgbClr val="FFFFFF"/>
      </a:lt1>
      <a:dk2>
        <a:srgbClr val="336695"/>
      </a:dk2>
      <a:lt2>
        <a:srgbClr val="000000"/>
      </a:lt2>
      <a:accent1>
        <a:srgbClr val="668CB0"/>
      </a:accent1>
      <a:accent2>
        <a:srgbClr val="99B1C9"/>
      </a:accent2>
      <a:accent3>
        <a:srgbClr val="FFFFFF"/>
      </a:accent3>
      <a:accent4>
        <a:srgbClr val="003668"/>
      </a:accent4>
      <a:accent5>
        <a:srgbClr val="B8C5D4"/>
      </a:accent5>
      <a:accent6>
        <a:srgbClr val="8AA0B6"/>
      </a:accent6>
      <a:hlink>
        <a:srgbClr val="ED1C24"/>
      </a:hlink>
      <a:folHlink>
        <a:srgbClr val="62BB4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18288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417B"/>
        </a:dk1>
        <a:lt1>
          <a:srgbClr val="FFFFFF"/>
        </a:lt1>
        <a:dk2>
          <a:srgbClr val="336695"/>
        </a:dk2>
        <a:lt2>
          <a:srgbClr val="000000"/>
        </a:lt2>
        <a:accent1>
          <a:srgbClr val="668CB0"/>
        </a:accent1>
        <a:accent2>
          <a:srgbClr val="99B1C9"/>
        </a:accent2>
        <a:accent3>
          <a:srgbClr val="FFFFFF"/>
        </a:accent3>
        <a:accent4>
          <a:srgbClr val="003668"/>
        </a:accent4>
        <a:accent5>
          <a:srgbClr val="B8C5D4"/>
        </a:accent5>
        <a:accent6>
          <a:srgbClr val="8AA0B6"/>
        </a:accent6>
        <a:hlink>
          <a:srgbClr val="ED1C24"/>
        </a:hlink>
        <a:folHlink>
          <a:srgbClr val="62BB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82CCFDE47494D99663ABDDBFEB133" ma:contentTypeVersion="0" ma:contentTypeDescription="Create a new document." ma:contentTypeScope="" ma:versionID="bf06cf68ff67406e16d0ede4c05173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8967668-73E4-48C0-ABCB-5A59DD0C3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5DB39-5F35-4E8A-892C-B586A2A999EC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BE0064-B302-42E7-89F0-08A566CA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Ambri PPT Template</Template>
  <TotalTime>17105</TotalTime>
  <Words>566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Wingdings</vt:lpstr>
      <vt:lpstr>Ambri PPT Template</vt:lpstr>
      <vt:lpstr>Storing Electricity  for Our Future</vt:lpstr>
      <vt:lpstr>Matching inflexible generation to load is not new</vt:lpstr>
      <vt:lpstr>Industry built on low asset utilization  </vt:lpstr>
      <vt:lpstr>Ambri’s Liquid Metal Battery cell technology is an innovative approach to grid-scale storage</vt:lpstr>
      <vt:lpstr>Storage Market Opportunity</vt:lpstr>
      <vt:lpstr>PowerPoint Presentation</vt:lpstr>
      <vt:lpstr>Island case study: profiles  </vt:lpstr>
      <vt:lpstr>Storage increases system load factor</vt:lpstr>
      <vt:lpstr>Ambri on path to transform global power markets</vt:lpstr>
      <vt:lpstr>Thank you for your interest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Storing Electricity for Our Future</dc:title>
  <dc:creator>mikek</dc:creator>
  <cp:lastModifiedBy>Phil Giudice</cp:lastModifiedBy>
  <cp:revision>891</cp:revision>
  <cp:lastPrinted>2016-11-08T14:57:11Z</cp:lastPrinted>
  <dcterms:created xsi:type="dcterms:W3CDTF">2012-08-17T20:45:12Z</dcterms:created>
  <dcterms:modified xsi:type="dcterms:W3CDTF">2017-02-17T15:27:18Z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0x01010043282CCFDE47494D99663ABDDBFEB133</vt:lpwstr>
  </property>
</Properties>
</file>